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5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38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26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844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26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3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7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5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0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3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2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 Web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92743" y="4468031"/>
            <a:ext cx="373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8949E"/>
                </a:solidFill>
              </a:rPr>
              <a:t>HTML5</a:t>
            </a:r>
            <a:r>
              <a:rPr lang="en-US" sz="2400" dirty="0"/>
              <a:t> /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76627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HTML5?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i="1" dirty="0"/>
              <a:t>Latest version of the HTML standard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1" i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Offers new features that provide rich media support and support for creating web applications that can interact with the user</a:t>
            </a:r>
          </a:p>
        </p:txBody>
      </p:sp>
    </p:spTree>
    <p:extLst>
      <p:ext uri="{BB962C8B-B14F-4D97-AF65-F5344CB8AC3E}">
        <p14:creationId xmlns:p14="http://schemas.microsoft.com/office/powerpoint/2010/main" val="330749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Support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20539"/>
            <a:ext cx="10058400" cy="3052021"/>
          </a:xfrm>
        </p:spPr>
      </p:pic>
    </p:spTree>
    <p:extLst>
      <p:ext uri="{BB962C8B-B14F-4D97-AF65-F5344CB8AC3E}">
        <p14:creationId xmlns:p14="http://schemas.microsoft.com/office/powerpoint/2010/main" val="60491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Tags &amp;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HTML5 introduces new </a:t>
            </a:r>
            <a:r>
              <a:rPr lang="en-US" sz="2400" b="1" dirty="0"/>
              <a:t>elements, tags </a:t>
            </a:r>
            <a:r>
              <a:rPr lang="en-US" sz="2400" dirty="0"/>
              <a:t>and</a:t>
            </a:r>
            <a:r>
              <a:rPr lang="en-US" sz="2400" b="1" dirty="0"/>
              <a:t> attributes </a:t>
            </a:r>
            <a:r>
              <a:rPr lang="en-US" sz="2400" dirty="0"/>
              <a:t>that reflect typical usage on modern websites and applications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Some are semantic replacements for common uses of generic elements (&lt;div&gt;, &lt;span&gt;)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Syntax is no longer based on </a:t>
            </a:r>
            <a:r>
              <a:rPr lang="en-US" sz="2400" b="1" dirty="0"/>
              <a:t>SGML (</a:t>
            </a:r>
            <a:r>
              <a:rPr lang="en-US" dirty="0"/>
              <a:t>Standard Generalized Markup Language</a:t>
            </a:r>
            <a:r>
              <a:rPr lang="en-US" sz="2400" b="1" dirty="0"/>
              <a:t>)</a:t>
            </a:r>
            <a:r>
              <a:rPr lang="en-US" sz="2400" dirty="0"/>
              <a:t> but is backward compatible with older versions of HTML</a:t>
            </a:r>
          </a:p>
        </p:txBody>
      </p:sp>
    </p:spTree>
    <p:extLst>
      <p:ext uri="{BB962C8B-B14F-4D97-AF65-F5344CB8AC3E}">
        <p14:creationId xmlns:p14="http://schemas.microsoft.com/office/powerpoint/2010/main" val="406658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HTML5 specifies scripting application programming interfaces that can be used with JavaScript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r>
              <a:rPr lang="en-US" dirty="0"/>
              <a:t>Canvas &amp; SVG</a:t>
            </a:r>
          </a:p>
          <a:p>
            <a:r>
              <a:rPr lang="en-US" dirty="0"/>
              <a:t>Drag and Drop</a:t>
            </a:r>
          </a:p>
          <a:p>
            <a:r>
              <a:rPr lang="en-US" dirty="0"/>
              <a:t>Web Storage</a:t>
            </a:r>
          </a:p>
          <a:p>
            <a:r>
              <a:rPr lang="en-US" dirty="0"/>
              <a:t>Geolocation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5767" y="3826075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IndexedDB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Web Audio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Editable Content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App Cache</a:t>
            </a:r>
          </a:p>
        </p:txBody>
      </p:sp>
    </p:spTree>
    <p:extLst>
      <p:ext uri="{BB962C8B-B14F-4D97-AF65-F5344CB8AC3E}">
        <p14:creationId xmlns:p14="http://schemas.microsoft.com/office/powerpoint/2010/main" val="6862365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129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Full Stack Web Development</vt:lpstr>
      <vt:lpstr>What Is HTML5?</vt:lpstr>
      <vt:lpstr>Browser Support</vt:lpstr>
      <vt:lpstr>New Tags &amp; Elements</vt:lpstr>
      <vt:lpstr>New APIs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adithya reddy</dc:creator>
  <cp:lastModifiedBy>adithya reddy</cp:lastModifiedBy>
  <cp:revision>4</cp:revision>
  <dcterms:created xsi:type="dcterms:W3CDTF">2018-07-08T19:18:22Z</dcterms:created>
  <dcterms:modified xsi:type="dcterms:W3CDTF">2018-07-12T02:13:50Z</dcterms:modified>
</cp:coreProperties>
</file>