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67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JavaScript </a:t>
            </a:r>
            <a:r>
              <a:rPr lang="en-US" sz="2400" dirty="0"/>
              <a:t>/ Getting Started 2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JavaScript </a:t>
            </a:r>
            <a:r>
              <a:rPr lang="en-US" sz="2400" dirty="0"/>
              <a:t>is a high level programming language used to create interactive effects within web browsers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Can be used on the server and in more complicated environments that are not web based such as PDF docs, site-specific browsers and desktop widgets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Full Stack Web Development</vt:lpstr>
      <vt:lpstr>What Is JavaScript?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3</cp:revision>
  <dcterms:created xsi:type="dcterms:W3CDTF">2018-07-08T19:18:22Z</dcterms:created>
  <dcterms:modified xsi:type="dcterms:W3CDTF">2018-07-16T18:47:36Z</dcterms:modified>
</cp:coreProperties>
</file>