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64" r:id="rId3"/>
    <p:sldId id="266" r:id="rId4"/>
    <p:sldId id="265" r:id="rId5"/>
    <p:sldId id="267" r:id="rId6"/>
    <p:sldId id="268" r:id="rId7"/>
    <p:sldId id="269" r:id="rId8"/>
    <p:sldId id="270" r:id="rId9"/>
    <p:sldId id="27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94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9" autoAdjust="0"/>
    <p:restoredTop sz="94660"/>
  </p:normalViewPr>
  <p:slideViewPr>
    <p:cSldViewPr snapToGrid="0">
      <p:cViewPr varScale="1">
        <p:scale>
          <a:sx n="68" d="100"/>
          <a:sy n="68" d="100"/>
        </p:scale>
        <p:origin x="5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8B07-2C06-4CF2-8E91-F7385E71E2CB}" type="datetimeFigureOut">
              <a:rPr lang="en-US" smtClean="0"/>
              <a:t>8/27/2018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150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1663-7765-4EF4-B97F-A02E70C6265E}" type="datetimeFigureOut">
              <a:rPr lang="en-US" smtClean="0"/>
              <a:t>8/27/2018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0562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1663-7765-4EF4-B97F-A02E70C6265E}" type="datetimeFigureOut">
              <a:rPr lang="en-US" smtClean="0"/>
              <a:t>8/27/2018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066993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1663-7765-4EF4-B97F-A02E70C6265E}" type="datetimeFigureOut">
              <a:rPr lang="en-US" smtClean="0"/>
              <a:t>8/27/2018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83056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1663-7765-4EF4-B97F-A02E70C6265E}" type="datetimeFigureOut">
              <a:rPr lang="en-US" smtClean="0"/>
              <a:t>8/27/2018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861355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1663-7765-4EF4-B97F-A02E70C6265E}" type="datetimeFigureOut">
              <a:rPr lang="en-US" smtClean="0"/>
              <a:t>8/27/2018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85217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69D4-B020-4602-B87C-B094679675DF}" type="datetimeFigureOut">
              <a:rPr lang="en-US" smtClean="0"/>
              <a:t>8/27/2018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755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11EA-3D59-4DFE-9385-0A032B3191AF}" type="datetimeFigureOut">
              <a:rPr lang="en-US" smtClean="0"/>
              <a:t>8/27/2018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987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36D4-0671-4B70-A95D-BFBC9A35DA5B}" type="datetimeFigureOut">
              <a:rPr lang="en-US" smtClean="0"/>
              <a:t>8/27/2018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495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DAC-232D-4042-B5C0-E64770A42A28}" type="datetimeFigureOut">
              <a:rPr lang="en-US" smtClean="0"/>
              <a:t>8/27/2018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961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CD2C-79BD-4B90-B3FA-E3B19B3FF97B}" type="datetimeFigureOut">
              <a:rPr lang="en-US" smtClean="0"/>
              <a:t>8/27/2018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547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FDB6-7A26-4DBB-9BB0-088C0534314D}" type="datetimeFigureOut">
              <a:rPr lang="en-US" smtClean="0"/>
              <a:t>8/27/2018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440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C72F-E0F0-449A-A903-6D7865ED3EFA}" type="datetimeFigureOut">
              <a:rPr lang="en-US" smtClean="0"/>
              <a:t>8/27/2018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031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207D-C9F3-42EA-960B-DC9955B358C7}" type="datetimeFigureOut">
              <a:rPr lang="en-US" smtClean="0"/>
              <a:t>8/27/2018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291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27A6-8947-4115-8D9E-E89B1EC0518D}" type="datetimeFigureOut">
              <a:rPr lang="en-US" smtClean="0"/>
              <a:t>8/27/2018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08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0A6F-F31A-4CA3-B222-0B3C224FF998}" type="datetimeFigureOut">
              <a:rPr lang="en-US" smtClean="0"/>
              <a:t>8/27/2018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809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A1663-7765-4EF4-B97F-A02E70C6265E}" type="datetimeFigureOut">
              <a:rPr lang="en-US" smtClean="0"/>
              <a:t>8/27/2018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283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Full Stack Web Development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35610" y="4468031"/>
            <a:ext cx="5294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38949E"/>
                </a:solidFill>
              </a:rPr>
              <a:t>           Angular </a:t>
            </a:r>
            <a:r>
              <a:rPr lang="en-US" sz="2400" dirty="0"/>
              <a:t>/ Getting Started</a:t>
            </a:r>
          </a:p>
        </p:txBody>
      </p:sp>
    </p:spTree>
    <p:extLst>
      <p:ext uri="{BB962C8B-B14F-4D97-AF65-F5344CB8AC3E}">
        <p14:creationId xmlns:p14="http://schemas.microsoft.com/office/powerpoint/2010/main" val="2921540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Angular?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00361"/>
            <a:ext cx="10058400" cy="46753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Client side framework for building web applications using JavaScript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HTML for web applications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More functionality with less code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Used often with single page applications (SPA)</a:t>
            </a:r>
          </a:p>
        </p:txBody>
      </p:sp>
    </p:spTree>
    <p:extLst>
      <p:ext uri="{BB962C8B-B14F-4D97-AF65-F5344CB8AC3E}">
        <p14:creationId xmlns:p14="http://schemas.microsoft.com/office/powerpoint/2010/main" val="3056892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&amp;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Speed &amp; Performance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Cross Platform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Comprehensive Routing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2 Way Data Binding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Dynamic Templates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Component Encapsulation</a:t>
            </a:r>
          </a:p>
        </p:txBody>
      </p:sp>
    </p:spTree>
    <p:extLst>
      <p:ext uri="{BB962C8B-B14F-4D97-AF65-F5344CB8AC3E}">
        <p14:creationId xmlns:p14="http://schemas.microsoft.com/office/powerpoint/2010/main" val="1926903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With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/>
              <a:t>Division of responsibilities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Reusable code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Easier To Read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Easy for multiple developer collaboration</a:t>
            </a:r>
          </a:p>
          <a:p>
            <a:pPr>
              <a:lnSpc>
                <a:spcPct val="150000"/>
              </a:lnSpc>
            </a:pP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678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A typed superset of JavaScript that compiles to plain JavaScript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Support for classes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Static checking and code refactoring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Use of decorators</a:t>
            </a:r>
          </a:p>
        </p:txBody>
      </p:sp>
    </p:spTree>
    <p:extLst>
      <p:ext uri="{BB962C8B-B14F-4D97-AF65-F5344CB8AC3E}">
        <p14:creationId xmlns:p14="http://schemas.microsoft.com/office/powerpoint/2010/main" val="3038536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763" y="2510707"/>
            <a:ext cx="6227597" cy="4050792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/>
              <a:t>@Component({</a:t>
            </a:r>
          </a:p>
          <a:p>
            <a:pPr marL="0" indent="0">
              <a:buNone/>
            </a:pPr>
            <a:r>
              <a:rPr lang="en-US" sz="1800" b="1" dirty="0"/>
              <a:t>  	selector: ‘mycomponent‘,</a:t>
            </a:r>
          </a:p>
          <a:p>
            <a:pPr marL="0" indent="0">
              <a:buNone/>
            </a:pPr>
            <a:r>
              <a:rPr lang="en-US" sz="1800" b="1" dirty="0"/>
              <a:t>	template:’&lt;h1&gt;Hello World&lt;/h1&gt;’</a:t>
            </a:r>
          </a:p>
          <a:p>
            <a:pPr marL="0" indent="0">
              <a:buNone/>
            </a:pPr>
            <a:r>
              <a:rPr lang="en-US" sz="1800" b="1" dirty="0"/>
              <a:t>})</a:t>
            </a:r>
          </a:p>
          <a:p>
            <a:pPr marL="0" indent="0">
              <a:buNone/>
            </a:pPr>
            <a:r>
              <a:rPr lang="en-US" sz="1800" b="1" dirty="0"/>
              <a:t>export class MyComponent {</a:t>
            </a:r>
          </a:p>
          <a:p>
            <a:pPr marL="0" indent="0">
              <a:buNone/>
            </a:pPr>
            <a:r>
              <a:rPr lang="en-US" sz="1800" b="1" dirty="0"/>
              <a:t>	constructor() {</a:t>
            </a:r>
          </a:p>
          <a:p>
            <a:pPr marL="0" indent="0">
              <a:buNone/>
            </a:pPr>
            <a:r>
              <a:rPr lang="en-US" sz="1800" b="1" dirty="0"/>
              <a:t>		this.name = “John Doe”;</a:t>
            </a:r>
          </a:p>
          <a:p>
            <a:pPr marL="0" indent="0">
              <a:buNone/>
            </a:pPr>
            <a:r>
              <a:rPr lang="en-US" sz="1800" b="1" dirty="0"/>
              <a:t>	}</a:t>
            </a:r>
          </a:p>
          <a:p>
            <a:pPr marL="0" indent="0">
              <a:buNone/>
            </a:pPr>
            <a:r>
              <a:rPr lang="en-US" sz="1800" b="1" dirty="0"/>
              <a:t>}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00497" y="2583671"/>
            <a:ext cx="429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&lt;mycomponent&gt;&lt;/mycomponent&gt;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00497" y="3025967"/>
            <a:ext cx="6249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&lt;mycomponent name=“Matt Smith”&gt;&lt;/mycomponent&gt;</a:t>
            </a:r>
          </a:p>
        </p:txBody>
      </p:sp>
    </p:spTree>
    <p:extLst>
      <p:ext uri="{BB962C8B-B14F-4D97-AF65-F5344CB8AC3E}">
        <p14:creationId xmlns:p14="http://schemas.microsoft.com/office/powerpoint/2010/main" val="3241836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Used to organize and share code and resources across an application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Services are great for things like API’s and database access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Services are lazily instantiated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Services are injected through the component class constructor</a:t>
            </a:r>
          </a:p>
        </p:txBody>
      </p:sp>
    </p:spTree>
    <p:extLst>
      <p:ext uri="{BB962C8B-B14F-4D97-AF65-F5344CB8AC3E}">
        <p14:creationId xmlns:p14="http://schemas.microsoft.com/office/powerpoint/2010/main" val="2043344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Interprets a browser </a:t>
            </a:r>
            <a:r>
              <a:rPr lang="en-US" b="1" dirty="0"/>
              <a:t>URL </a:t>
            </a:r>
            <a:r>
              <a:rPr lang="en-US" dirty="0"/>
              <a:t>as an instruction</a:t>
            </a:r>
          </a:p>
          <a:p>
            <a:pPr>
              <a:lnSpc>
                <a:spcPct val="150000"/>
              </a:lnSpc>
            </a:pPr>
            <a:r>
              <a:rPr lang="en-US" dirty="0"/>
              <a:t>Can be passed optional</a:t>
            </a:r>
            <a:r>
              <a:rPr lang="en-US" b="1" dirty="0"/>
              <a:t> parameters </a:t>
            </a:r>
            <a:r>
              <a:rPr lang="en-US" dirty="0"/>
              <a:t>to help decide what content to display</a:t>
            </a:r>
          </a:p>
          <a:p>
            <a:pPr>
              <a:lnSpc>
                <a:spcPct val="150000"/>
              </a:lnSpc>
            </a:pPr>
            <a:r>
              <a:rPr lang="en-US" dirty="0"/>
              <a:t>We can bind the router to links on a page and it will navigate to the appropriate application </a:t>
            </a:r>
            <a:r>
              <a:rPr lang="en-US" b="1" dirty="0"/>
              <a:t>view</a:t>
            </a:r>
            <a:r>
              <a:rPr lang="en-US" dirty="0"/>
              <a:t> when the user clicks a link</a:t>
            </a:r>
          </a:p>
        </p:txBody>
      </p:sp>
    </p:spTree>
    <p:extLst>
      <p:ext uri="{BB962C8B-B14F-4D97-AF65-F5344CB8AC3E}">
        <p14:creationId xmlns:p14="http://schemas.microsoft.com/office/powerpoint/2010/main" val="4226179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Keep up to date with latest library releases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Do not modify your copy of Angular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Avoid APIS marked </a:t>
            </a:r>
            <a:r>
              <a:rPr lang="en-US" sz="2400" dirty="0">
                <a:solidFill>
                  <a:srgbClr val="FF0000"/>
                </a:solidFill>
              </a:rPr>
              <a:t>“Security Risk”</a:t>
            </a:r>
          </a:p>
        </p:txBody>
      </p:sp>
    </p:spTree>
    <p:extLst>
      <p:ext uri="{BB962C8B-B14F-4D97-AF65-F5344CB8AC3E}">
        <p14:creationId xmlns:p14="http://schemas.microsoft.com/office/powerpoint/2010/main" val="19623982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7868</TotalTime>
  <Words>220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Full Stack Web Development</vt:lpstr>
      <vt:lpstr>What Is Angular?</vt:lpstr>
      <vt:lpstr>Features &amp; Advantages</vt:lpstr>
      <vt:lpstr>Building With Components</vt:lpstr>
      <vt:lpstr>Typescript</vt:lpstr>
      <vt:lpstr>Component Example</vt:lpstr>
      <vt:lpstr>Services</vt:lpstr>
      <vt:lpstr>Routing</vt:lpstr>
      <vt:lpstr>Security Best Practices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Stack Web Development</dc:title>
  <dc:creator>Brad Traversy</dc:creator>
  <cp:lastModifiedBy>adithya reddy</cp:lastModifiedBy>
  <cp:revision>65</cp:revision>
  <dcterms:created xsi:type="dcterms:W3CDTF">2016-08-08T14:29:34Z</dcterms:created>
  <dcterms:modified xsi:type="dcterms:W3CDTF">2018-08-26T19:06:55Z</dcterms:modified>
</cp:coreProperties>
</file>