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4" r:id="rId3"/>
    <p:sldId id="265" r:id="rId4"/>
    <p:sldId id="268" r:id="rId5"/>
    <p:sldId id="269" r:id="rId6"/>
    <p:sldId id="266" r:id="rId7"/>
    <p:sldId id="267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1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610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3177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361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6633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74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3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DAC-232D-4042-B5C0-E64770A42A28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1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4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8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0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           Node.js </a:t>
            </a:r>
            <a:r>
              <a:rPr lang="en-US" sz="2400" dirty="0"/>
              <a:t>/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Long Answer: </a:t>
            </a:r>
            <a:r>
              <a:rPr lang="en-US" sz="2400" dirty="0"/>
              <a:t>Node.js is a platform built on Chrome’s JavaScript runtime. It’s used to build fast, scalable network applications. It uses an </a:t>
            </a:r>
            <a:r>
              <a:rPr lang="en-US" sz="2400" b="1" dirty="0"/>
              <a:t>event-driven, non-blocking I/O model </a:t>
            </a:r>
            <a:r>
              <a:rPr lang="en-US" sz="2400" dirty="0"/>
              <a:t>that makes it </a:t>
            </a:r>
            <a:r>
              <a:rPr lang="en-US" sz="2400" b="1" dirty="0"/>
              <a:t>lightweight </a:t>
            </a:r>
            <a:r>
              <a:rPr lang="en-US" sz="2400" dirty="0"/>
              <a:t>and </a:t>
            </a:r>
            <a:r>
              <a:rPr lang="en-US" sz="2400" b="1" dirty="0"/>
              <a:t>efficient</a:t>
            </a:r>
            <a:r>
              <a:rPr lang="en-US" sz="2400" dirty="0"/>
              <a:t>, making it perfect for building </a:t>
            </a:r>
            <a:r>
              <a:rPr lang="en-US" sz="2400" b="1" dirty="0"/>
              <a:t>real-time applications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Short Answer: </a:t>
            </a:r>
            <a:r>
              <a:rPr lang="en-US" sz="2400" dirty="0"/>
              <a:t>JavaScript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Does not need to wait for one process to finish before starting the other (Non-Blocking)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Optimizes throughput and scalability in web applications with many I/O operations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Event-Driven Programming</a:t>
            </a:r>
          </a:p>
          <a:p>
            <a:r>
              <a:rPr lang="en-US" sz="2400" dirty="0"/>
              <a:t>This makes Node.js apps extremely </a:t>
            </a:r>
            <a:r>
              <a:rPr lang="en-US" sz="2400" b="1" dirty="0"/>
              <a:t>fast</a:t>
            </a:r>
            <a:r>
              <a:rPr lang="en-US" sz="2400" dirty="0"/>
              <a:t> and </a:t>
            </a:r>
            <a:r>
              <a:rPr lang="en-US" sz="2400" b="1" dirty="0"/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34527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Single-threaded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Supports concurrency via events and callbacks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EventEmitter</a:t>
            </a:r>
            <a:r>
              <a:rPr lang="en-US" sz="2400" dirty="0"/>
              <a:t> class is used to bind events and event listeners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32" y="4288468"/>
            <a:ext cx="59626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6099"/>
            <a:ext cx="10058400" cy="40507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var fs = require("fs");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fs.readFile('input.txt', function (err, data)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 if (err){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    console.log(</a:t>
            </a:r>
            <a:r>
              <a:rPr lang="en-US" sz="2400" b="1" dirty="0" err="1"/>
              <a:t>err.stack</a:t>
            </a:r>
            <a:r>
              <a:rPr lang="en-US" sz="2400" b="1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    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   console.log(</a:t>
            </a:r>
            <a:r>
              <a:rPr lang="en-US" sz="2400" b="1" dirty="0" err="1"/>
              <a:t>data.toString</a:t>
            </a:r>
            <a:r>
              <a:rPr lang="en-US" sz="2400" b="1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console.log("Program Ended");</a:t>
            </a:r>
          </a:p>
        </p:txBody>
      </p:sp>
    </p:spTree>
    <p:extLst>
      <p:ext uri="{BB962C8B-B14F-4D97-AF65-F5344CB8AC3E}">
        <p14:creationId xmlns:p14="http://schemas.microsoft.com/office/powerpoint/2010/main" val="182879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Available for Windows, Mac, Linux, Unix, SunOS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Comes as a binary installable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Available on both 32-bit and 64-bit architectures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Windows uses a simple MSI installer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REPL </a:t>
            </a:r>
            <a:r>
              <a:rPr lang="en-US" sz="2400" dirty="0"/>
              <a:t>– Read, Eval, Print, Loop</a:t>
            </a:r>
          </a:p>
        </p:txBody>
      </p:sp>
    </p:spTree>
    <p:extLst>
      <p:ext uri="{BB962C8B-B14F-4D97-AF65-F5344CB8AC3E}">
        <p14:creationId xmlns:p14="http://schemas.microsoft.com/office/powerpoint/2010/main" val="304478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Node Package Manager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Comes with </a:t>
            </a:r>
            <a:r>
              <a:rPr lang="en-US" sz="2300" b="1" dirty="0"/>
              <a:t>Node.js v0.6.3+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Online repositories for node.js packages/modules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Installs into a </a:t>
            </a:r>
            <a:r>
              <a:rPr lang="en-US" sz="2300" b="1" dirty="0"/>
              <a:t>“node_modules” </a:t>
            </a:r>
            <a:r>
              <a:rPr lang="en-US" sz="2300" dirty="0"/>
              <a:t>folder</a:t>
            </a:r>
          </a:p>
          <a:p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npm install express                               </a:t>
            </a:r>
            <a:r>
              <a:rPr lang="en-US" sz="23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sz="2300" b="1" dirty="0">
                <a:solidFill>
                  <a:schemeClr val="bg1">
                    <a:lumMod val="50000"/>
                  </a:schemeClr>
                </a:solidFill>
              </a:rPr>
              <a:t>–g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to install globally</a:t>
            </a:r>
            <a:r>
              <a:rPr lang="en-US" sz="23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2300" b="1" dirty="0"/>
          </a:p>
          <a:p>
            <a:pPr marL="0" indent="0">
              <a:buNone/>
            </a:pPr>
            <a:r>
              <a:rPr lang="en-US" sz="2300" b="1" dirty="0"/>
              <a:t>var express = require(‘express’);</a:t>
            </a:r>
          </a:p>
        </p:txBody>
      </p:sp>
    </p:spTree>
    <p:extLst>
      <p:ext uri="{BB962C8B-B14F-4D97-AF65-F5344CB8AC3E}">
        <p14:creationId xmlns:p14="http://schemas.microsoft.com/office/powerpoint/2010/main" val="363186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Frameworks </a:t>
            </a:r>
            <a:r>
              <a:rPr lang="en-US" sz="2400" dirty="0"/>
              <a:t>– Express.js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Template Engines </a:t>
            </a:r>
            <a:r>
              <a:rPr lang="en-US" sz="2400" dirty="0"/>
              <a:t>– Pug, EJS, Handlebars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Utilities</a:t>
            </a:r>
            <a:r>
              <a:rPr lang="en-US" sz="2400" dirty="0"/>
              <a:t> – Path, OS, API Modules, Compilers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Database ORM </a:t>
            </a:r>
            <a:r>
              <a:rPr lang="en-US" sz="2400" dirty="0"/>
              <a:t>– Mongoose, MongoJS</a:t>
            </a:r>
          </a:p>
        </p:txBody>
      </p:sp>
    </p:spTree>
    <p:extLst>
      <p:ext uri="{BB962C8B-B14F-4D97-AF65-F5344CB8AC3E}">
        <p14:creationId xmlns:p14="http://schemas.microsoft.com/office/powerpoint/2010/main" val="1307378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7565</TotalTime>
  <Words>317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Full Stack Web Development</vt:lpstr>
      <vt:lpstr>What Is Node.js?</vt:lpstr>
      <vt:lpstr>Asynchronous I/O</vt:lpstr>
      <vt:lpstr>Event Loop</vt:lpstr>
      <vt:lpstr>Simple Example</vt:lpstr>
      <vt:lpstr>Platform Specifications</vt:lpstr>
      <vt:lpstr>NPM</vt:lpstr>
      <vt:lpstr>Types Of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adithya reddy</cp:lastModifiedBy>
  <cp:revision>49</cp:revision>
  <dcterms:created xsi:type="dcterms:W3CDTF">2016-08-08T14:29:34Z</dcterms:created>
  <dcterms:modified xsi:type="dcterms:W3CDTF">2018-08-26T18:52:07Z</dcterms:modified>
</cp:coreProperties>
</file>