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84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B409-115C-4464-AA6D-93239CC4DCC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5AF791-2039-4BAA-99CD-758C1B97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Web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8949E"/>
                </a:solidFill>
              </a:rPr>
              <a:t>              JavaScript </a:t>
            </a:r>
            <a:r>
              <a:rPr lang="en-US" sz="2400" dirty="0"/>
              <a:t>/ Learning Ajax</a:t>
            </a:r>
          </a:p>
        </p:txBody>
      </p:sp>
    </p:spTree>
    <p:extLst>
      <p:ext uri="{BB962C8B-B14F-4D97-AF65-F5344CB8AC3E}">
        <p14:creationId xmlns:p14="http://schemas.microsoft.com/office/powerpoint/2010/main" val="42925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xmlDoc = xhttp.responseXML;</a:t>
            </a:r>
            <a:br>
              <a:rPr lang="en-US" sz="2400" b="1" dirty="0"/>
            </a:br>
            <a:r>
              <a:rPr lang="en-US" sz="2400" b="1" dirty="0"/>
              <a:t>txt = "";</a:t>
            </a:r>
            <a:br>
              <a:rPr lang="en-US" sz="2400" b="1" dirty="0"/>
            </a:br>
            <a:r>
              <a:rPr lang="en-US" sz="2400" b="1" dirty="0"/>
              <a:t>x = xmlDoc.getElementsByTagName("ARTIST");</a:t>
            </a:r>
            <a:br>
              <a:rPr lang="en-US" sz="2400" b="1" dirty="0"/>
            </a:br>
            <a:r>
              <a:rPr lang="en-US" sz="2400" b="1" dirty="0"/>
              <a:t>for (</a:t>
            </a:r>
            <a:r>
              <a:rPr lang="en-US" sz="2400" b="1" dirty="0" err="1"/>
              <a:t>i</a:t>
            </a:r>
            <a:r>
              <a:rPr lang="en-US" sz="2400" b="1" dirty="0"/>
              <a:t> = 0; </a:t>
            </a:r>
            <a:r>
              <a:rPr lang="en-US" sz="2400" b="1" dirty="0" err="1"/>
              <a:t>i</a:t>
            </a:r>
            <a:r>
              <a:rPr lang="en-US" sz="2400" b="1" dirty="0"/>
              <a:t> &lt; x.length; </a:t>
            </a:r>
            <a:r>
              <a:rPr lang="en-US" sz="2400" b="1" dirty="0" err="1"/>
              <a:t>i</a:t>
            </a:r>
            <a:r>
              <a:rPr lang="en-US" sz="2400" b="1" dirty="0"/>
              <a:t>++) {</a:t>
            </a:r>
            <a:br>
              <a:rPr lang="en-US" sz="2400" b="1" dirty="0"/>
            </a:br>
            <a:r>
              <a:rPr lang="en-US" sz="2400" b="1" dirty="0"/>
              <a:t>  txt += x[</a:t>
            </a:r>
            <a:r>
              <a:rPr lang="en-US" sz="2400" b="1" dirty="0" err="1"/>
              <a:t>i</a:t>
            </a:r>
            <a:r>
              <a:rPr lang="en-US" sz="2400" b="1" dirty="0"/>
              <a:t>].childNodes[0].nodeValue + "&lt;</a:t>
            </a:r>
            <a:r>
              <a:rPr lang="en-US" sz="2400" b="1" dirty="0" err="1"/>
              <a:t>br</a:t>
            </a:r>
            <a:r>
              <a:rPr lang="en-US" sz="2400" b="1" dirty="0"/>
              <a:t>&gt;";</a:t>
            </a:r>
            <a:br>
              <a:rPr lang="en-US" sz="2400" b="1" dirty="0"/>
            </a:br>
            <a:r>
              <a:rPr lang="en-US" sz="2400" b="1" dirty="0"/>
              <a:t>  }</a:t>
            </a:r>
            <a:br>
              <a:rPr lang="en-US" sz="2400" b="1" dirty="0"/>
            </a:br>
            <a:r>
              <a:rPr lang="en-US" sz="2400" b="1" dirty="0"/>
              <a:t>document.getElementById("demo").innerHTML = txt;</a:t>
            </a:r>
          </a:p>
        </p:txBody>
      </p:sp>
    </p:spTree>
    <p:extLst>
      <p:ext uri="{BB962C8B-B14F-4D97-AF65-F5344CB8AC3E}">
        <p14:creationId xmlns:p14="http://schemas.microsoft.com/office/powerpoint/2010/main" val="42561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onReadyState – </a:t>
            </a:r>
            <a:r>
              <a:rPr lang="en-US" dirty="0"/>
              <a:t>Stores a function to be called </a:t>
            </a:r>
            <a:r>
              <a:rPr lang="en-US" dirty="0" err="1"/>
              <a:t>everytime</a:t>
            </a:r>
            <a:r>
              <a:rPr lang="en-US" dirty="0"/>
              <a:t> the readyState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readyState </a:t>
            </a:r>
            <a:r>
              <a:rPr lang="en-US" dirty="0"/>
              <a:t>- Holds the status of the XMLHttpRequest object (0 - 4)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0: request not initialized </a:t>
            </a:r>
            <a:br>
              <a:rPr lang="en-US" sz="1800" dirty="0"/>
            </a:br>
            <a:r>
              <a:rPr lang="en-US" sz="1800" dirty="0"/>
              <a:t>1: server connection established</a:t>
            </a:r>
            <a:br>
              <a:rPr lang="en-US" sz="1800" dirty="0"/>
            </a:br>
            <a:r>
              <a:rPr lang="en-US" sz="1800" dirty="0"/>
              <a:t>2: request received </a:t>
            </a:r>
            <a:br>
              <a:rPr lang="en-US" sz="1800" dirty="0"/>
            </a:br>
            <a:r>
              <a:rPr lang="en-US" sz="1800" dirty="0"/>
              <a:t>3: processing request </a:t>
            </a:r>
            <a:br>
              <a:rPr lang="en-US" sz="1800" dirty="0"/>
            </a:br>
            <a:r>
              <a:rPr lang="en-US" sz="1800" dirty="0"/>
              <a:t>4: request finished and response is ready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Status</a:t>
            </a:r>
            <a:r>
              <a:rPr lang="en-US" sz="1800" b="1" dirty="0"/>
              <a:t> –</a:t>
            </a:r>
            <a:r>
              <a:rPr lang="en-US" sz="1800" dirty="0"/>
              <a:t> Request status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200: OK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404: Page Not Found</a:t>
            </a:r>
          </a:p>
        </p:txBody>
      </p:sp>
    </p:spTree>
    <p:extLst>
      <p:ext uri="{BB962C8B-B14F-4D97-AF65-F5344CB8AC3E}">
        <p14:creationId xmlns:p14="http://schemas.microsoft.com/office/powerpoint/2010/main" val="196220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/>
              <a:t>AJAX</a:t>
            </a:r>
            <a:r>
              <a:rPr lang="en-US" sz="2400" dirty="0"/>
              <a:t> stands for </a:t>
            </a:r>
            <a:r>
              <a:rPr lang="en-US" sz="2400" b="1" dirty="0"/>
              <a:t>Asynchronous JavaScript &amp; XML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used to update specific parts of a webpage without reloading the whole page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Works by exchanging small amounts of data with the server behind the scenes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Gmail, Google Maps, YouTube, Facebook all use Ajax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98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47" y="2203745"/>
            <a:ext cx="6816925" cy="4081259"/>
          </a:xfrm>
        </p:spPr>
      </p:pic>
    </p:spTree>
    <p:extLst>
      <p:ext uri="{BB962C8B-B14F-4D97-AF65-F5344CB8AC3E}">
        <p14:creationId xmlns:p14="http://schemas.microsoft.com/office/powerpoint/2010/main" val="24682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API that provides client functionality for transferring data between a client and server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Easy way to retrieve data from a URL without having to do a full page refresh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XMLHttpRequest </a:t>
            </a:r>
            <a:r>
              <a:rPr lang="en-US" sz="2400" dirty="0"/>
              <a:t> is not limited to </a:t>
            </a:r>
            <a:r>
              <a:rPr lang="en-US" sz="2400" b="1" dirty="0"/>
              <a:t>XML</a:t>
            </a:r>
            <a:r>
              <a:rPr lang="en-US" sz="2400" dirty="0"/>
              <a:t>. It also can use </a:t>
            </a:r>
            <a:r>
              <a:rPr lang="en-US" sz="2400" b="1" dirty="0"/>
              <a:t>JSON, file </a:t>
            </a:r>
            <a:r>
              <a:rPr lang="en-US" sz="2400" dirty="0"/>
              <a:t>and</a:t>
            </a:r>
            <a:r>
              <a:rPr lang="en-US" sz="2400" b="1" dirty="0"/>
              <a:t> FTP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8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164801" cy="4050792"/>
          </a:xfrm>
        </p:spPr>
        <p:txBody>
          <a:bodyPr/>
          <a:lstStyle/>
          <a:p>
            <a:r>
              <a:rPr lang="en-US" dirty="0"/>
              <a:t>onreadystatechange</a:t>
            </a:r>
          </a:p>
          <a:p>
            <a:r>
              <a:rPr lang="en-US" dirty="0"/>
              <a:t>readyState</a:t>
            </a:r>
          </a:p>
          <a:p>
            <a:r>
              <a:rPr lang="en-US" dirty="0"/>
              <a:t>response</a:t>
            </a:r>
          </a:p>
          <a:p>
            <a:r>
              <a:rPr lang="en-US" dirty="0"/>
              <a:t>responseText</a:t>
            </a:r>
          </a:p>
          <a:p>
            <a:r>
              <a:rPr lang="en-US" dirty="0"/>
              <a:t>responseType</a:t>
            </a:r>
          </a:p>
          <a:p>
            <a:r>
              <a:rPr lang="en-US" dirty="0"/>
              <a:t>responseURL</a:t>
            </a:r>
          </a:p>
          <a:p>
            <a:r>
              <a:rPr lang="en-US" dirty="0"/>
              <a:t>responseXML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statusText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4842" y="2121408"/>
            <a:ext cx="316480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timeout</a:t>
            </a:r>
          </a:p>
          <a:p>
            <a:r>
              <a:rPr lang="en-US" dirty="0" err="1"/>
              <a:t>ontimeout</a:t>
            </a:r>
            <a:endParaRPr lang="en-US" dirty="0"/>
          </a:p>
          <a:p>
            <a:r>
              <a:rPr lang="en-US" dirty="0"/>
              <a:t>upload</a:t>
            </a:r>
          </a:p>
          <a:p>
            <a:r>
              <a:rPr lang="en-US" dirty="0"/>
              <a:t>withCredentials</a:t>
            </a:r>
          </a:p>
        </p:txBody>
      </p:sp>
    </p:spTree>
    <p:extLst>
      <p:ext uri="{BB962C8B-B14F-4D97-AF65-F5344CB8AC3E}">
        <p14:creationId xmlns:p14="http://schemas.microsoft.com/office/powerpoint/2010/main" val="59390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abort()</a:t>
            </a:r>
          </a:p>
          <a:p>
            <a:r>
              <a:rPr lang="en-US" dirty="0"/>
              <a:t>getAllResponseHeaders()</a:t>
            </a:r>
          </a:p>
          <a:p>
            <a:r>
              <a:rPr lang="en-US" dirty="0"/>
              <a:t>getResponseHeader()</a:t>
            </a:r>
          </a:p>
          <a:p>
            <a:r>
              <a:rPr lang="en-US" dirty="0"/>
              <a:t>open()</a:t>
            </a:r>
          </a:p>
          <a:p>
            <a:r>
              <a:rPr lang="en-US" dirty="0"/>
              <a:t>overrideMimeType()</a:t>
            </a:r>
          </a:p>
          <a:p>
            <a:r>
              <a:rPr lang="en-US" dirty="0"/>
              <a:t>send()</a:t>
            </a:r>
          </a:p>
          <a:p>
            <a:r>
              <a:rPr lang="en-US" dirty="0" err="1"/>
              <a:t>setRequestHeader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725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var xhttp;</a:t>
            </a:r>
            <a:br>
              <a:rPr lang="en-US" sz="2400" b="1" dirty="0"/>
            </a:br>
            <a:r>
              <a:rPr lang="en-US" sz="2400" b="1" dirty="0"/>
              <a:t>if (window.XMLHttpRequest) {</a:t>
            </a:r>
            <a:br>
              <a:rPr lang="en-US" sz="2400" b="1" dirty="0"/>
            </a:br>
            <a:r>
              <a:rPr lang="en-US" sz="2400" b="1" dirty="0"/>
              <a:t>    	xhttp = new XMLHttpRequest();</a:t>
            </a:r>
            <a:br>
              <a:rPr lang="en-US" sz="2400" b="1" dirty="0"/>
            </a:br>
            <a:r>
              <a:rPr lang="en-US" sz="2400" b="1" dirty="0"/>
              <a:t>} else {</a:t>
            </a:r>
            <a:br>
              <a:rPr lang="en-US" sz="2400" b="1" dirty="0"/>
            </a:br>
            <a:r>
              <a:rPr lang="en-US" sz="2400" b="1" dirty="0"/>
              <a:t>    	// code for IE6, IE5</a:t>
            </a:r>
            <a:br>
              <a:rPr lang="en-US" sz="2400" b="1" dirty="0"/>
            </a:br>
            <a:r>
              <a:rPr lang="en-US" sz="2400" b="1" dirty="0"/>
              <a:t>    	xhttp = new ActiveXObject("</a:t>
            </a:r>
            <a:r>
              <a:rPr lang="en-US" sz="2400" b="1" dirty="0" err="1"/>
              <a:t>Microsoft.XMLHTTP</a:t>
            </a:r>
            <a:r>
              <a:rPr lang="en-US" sz="2400" b="1" dirty="0"/>
              <a:t>");</a:t>
            </a:r>
            <a:br>
              <a:rPr lang="en-US" sz="2400" b="1" dirty="0"/>
            </a:b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03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/>
              <a:t>xhttp.open("GET", “somefile.txt", true);</a:t>
            </a:r>
            <a:br>
              <a:rPr lang="en-US" sz="2800" b="1" dirty="0"/>
            </a:br>
            <a:r>
              <a:rPr lang="en-US" sz="2800" b="1" dirty="0"/>
              <a:t>xhttp.send();</a:t>
            </a:r>
          </a:p>
        </p:txBody>
      </p:sp>
    </p:spTree>
    <p:extLst>
      <p:ext uri="{BB962C8B-B14F-4D97-AF65-F5344CB8AC3E}">
        <p14:creationId xmlns:p14="http://schemas.microsoft.com/office/powerpoint/2010/main" val="258714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/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GET </a:t>
            </a:r>
            <a:r>
              <a:rPr lang="en-US" sz="2400" dirty="0"/>
              <a:t>is faster but should only be used to request data from a server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POST</a:t>
            </a:r>
            <a:r>
              <a:rPr lang="en-US" sz="2400" dirty="0"/>
              <a:t> is usually used to send a large amount of data to the server or send user input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good example for GET would be a search form and POST would be a user registration form</a:t>
            </a:r>
          </a:p>
        </p:txBody>
      </p:sp>
    </p:spTree>
    <p:extLst>
      <p:ext uri="{BB962C8B-B14F-4D97-AF65-F5344CB8AC3E}">
        <p14:creationId xmlns:p14="http://schemas.microsoft.com/office/powerpoint/2010/main" val="8705888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249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Full Stack Web Development</vt:lpstr>
      <vt:lpstr>What Is AJAX?</vt:lpstr>
      <vt:lpstr>How AJAX Works</vt:lpstr>
      <vt:lpstr>XMLHttpRequest Object</vt:lpstr>
      <vt:lpstr>XMLHttpRequest Properties</vt:lpstr>
      <vt:lpstr>XMLHttpRequest Methods</vt:lpstr>
      <vt:lpstr>Creating The Object</vt:lpstr>
      <vt:lpstr>Sending a Request</vt:lpstr>
      <vt:lpstr>GET / POST</vt:lpstr>
      <vt:lpstr>Getting A Response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adithya reddy</dc:creator>
  <cp:lastModifiedBy>adithya reddy</cp:lastModifiedBy>
  <cp:revision>4</cp:revision>
  <dcterms:created xsi:type="dcterms:W3CDTF">2018-07-08T19:18:22Z</dcterms:created>
  <dcterms:modified xsi:type="dcterms:W3CDTF">2018-07-18T18:51:07Z</dcterms:modified>
</cp:coreProperties>
</file>