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JQuery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41696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</a:t>
            </a:r>
            <a:r>
              <a:rPr lang="en-US" sz="18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after</a:t>
            </a:r>
            <a:r>
              <a:rPr lang="en-US" sz="2400" b="1" dirty="0"/>
              <a:t>() </a:t>
            </a:r>
            <a:r>
              <a:rPr lang="en-US" sz="2400" dirty="0"/>
              <a:t>– Insert content after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before() </a:t>
            </a:r>
            <a:r>
              <a:rPr lang="en-US" sz="2400" dirty="0"/>
              <a:t>– Insert content before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remove() </a:t>
            </a:r>
            <a:r>
              <a:rPr lang="en-US" sz="2400" dirty="0"/>
              <a:t>– Remove selected elements and its child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empty() </a:t>
            </a:r>
            <a:r>
              <a:rPr lang="en-US" sz="2400" dirty="0"/>
              <a:t>– Removes child elements from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/>
              <a:t>addClass</a:t>
            </a:r>
            <a:r>
              <a:rPr lang="en-US" sz="2400" b="1" dirty="0"/>
              <a:t>(), removeClass(), </a:t>
            </a:r>
            <a:r>
              <a:rPr lang="en-US" sz="2400" b="1" dirty="0" err="1"/>
              <a:t>toggleClass</a:t>
            </a:r>
            <a:r>
              <a:rPr lang="en-US" sz="2400" b="1" dirty="0"/>
              <a:t>(), </a:t>
            </a:r>
            <a:r>
              <a:rPr lang="en-US" sz="2400" b="1" dirty="0" err="1"/>
              <a:t>css</a:t>
            </a:r>
            <a:r>
              <a:rPr lang="en-US" sz="2400" b="1" dirty="0"/>
              <a:t>() </a:t>
            </a:r>
            <a:r>
              <a:rPr lang="en-US" sz="2400" dirty="0"/>
              <a:t>– Manipulate CSS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&amp;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43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Ajax  allows us to exchange data with a server and upload parts of a webpage. jQuery gives us some tools to make this a little easier than with plain JavaScript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load() </a:t>
            </a:r>
            <a:r>
              <a:rPr lang="en-US" dirty="0"/>
              <a:t>– Loads data from a server and puts it into a selected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	$(</a:t>
            </a:r>
            <a:r>
              <a:rPr lang="en-US" sz="1800" b="1" i="1" dirty="0">
                <a:solidFill>
                  <a:schemeClr val="bg1">
                    <a:lumMod val="50000"/>
                  </a:schemeClr>
                </a:solidFill>
              </a:rPr>
              <a:t>selector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).load(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get() – </a:t>
            </a:r>
            <a:r>
              <a:rPr lang="en-US" dirty="0"/>
              <a:t>Requests data from a server with an HTTP GET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	$.get(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URL,callback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post() – </a:t>
            </a:r>
            <a:r>
              <a:rPr lang="en-US" dirty="0"/>
              <a:t>Requests or submits data to a server with an HTTP POST request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$.post(</a:t>
            </a:r>
            <a:r>
              <a:rPr lang="en-US" sz="1800" b="1" i="1" dirty="0" err="1">
                <a:solidFill>
                  <a:schemeClr val="bg1">
                    <a:lumMod val="50000"/>
                  </a:schemeClr>
                </a:solidFill>
              </a:rPr>
              <a:t>URL,data,callback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89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jQuery</a:t>
            </a:r>
            <a:r>
              <a:rPr lang="en-US" sz="2400" dirty="0"/>
              <a:t> is a lightweight, fast and feature-rich JavaScript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jQuery</a:t>
            </a:r>
            <a:r>
              <a:rPr lang="en-US" sz="2400" dirty="0"/>
              <a:t> was created to make certain things easier such as document manipulation, event handling, animation and more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jQuery</a:t>
            </a:r>
            <a:r>
              <a:rPr lang="en-US" sz="2400" dirty="0"/>
              <a:t> can be used by simply including a single file in your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&lt;script   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="https://code.jquery.com/jquery-1.12.4.js"&gt;&lt;/script&gt;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61965"/>
            <a:ext cx="10058400" cy="47850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jQuery uses a special syntax for selecting HTML elements and performing actions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$(selector).action()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Selectors are the same that CSS uses</a:t>
            </a:r>
            <a:endParaRPr lang="en-US" sz="2400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$(‘h1’).hide()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$(‘.someClass’).hide()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/>
              <a:t>$(‘#someId’).hide()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06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Selector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79466" y="1879205"/>
          <a:ext cx="9927663" cy="4474030"/>
        </p:xfrm>
        <a:graphic>
          <a:graphicData uri="http://schemas.openxmlformats.org/drawingml/2006/table">
            <a:tbl>
              <a:tblPr/>
              <a:tblGrid>
                <a:gridCol w="330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$("*")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$(this)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current HTML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$("p.intro")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$("p:first")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&lt;p&gt; element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$("ul li:first-child")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$("[href]")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elements with an href attribute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$("a[target!='_blank']")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2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$(":button")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$("tr:even")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Selects all even &lt;</a:t>
                      </a:r>
                      <a:r>
                        <a:rPr lang="en-US" sz="1200" dirty="0" err="1">
                          <a:effectLst/>
                        </a:rPr>
                        <a:t>tr</a:t>
                      </a:r>
                      <a:r>
                        <a:rPr lang="en-US" sz="1200" dirty="0">
                          <a:effectLst/>
                        </a:rPr>
                        <a:t>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$("tr:odd")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Selects all odd &lt;tr&gt; elements</a:t>
                      </a:r>
                    </a:p>
                  </a:txBody>
                  <a:tcPr marL="39931" marR="39931" marT="39931" marB="399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917" marR="47917" marT="23958" marB="2395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Used to make sure everything is ready and loaded and prevents jQuery code from running to early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$(document).ready(function(){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Code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});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$(function(){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Code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})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1538" y="5078025"/>
            <a:ext cx="11194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6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28445"/>
            <a:ext cx="10058400" cy="792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Most DOM events have an equivalent jQuery event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1984" y="246215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dblclick()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die()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unbind()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change()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ready()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toggle()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Scroll()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900" dirty="0"/>
              <a:t>Resize()</a:t>
            </a:r>
          </a:p>
          <a:p>
            <a:pPr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069848" y="2320108"/>
            <a:ext cx="2001826" cy="442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click()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mousedown()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mouseenter()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mouseleave()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mouseup()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unload()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keyup()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keypress()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keydown()</a:t>
            </a:r>
          </a:p>
        </p:txBody>
      </p:sp>
    </p:spTree>
    <p:extLst>
      <p:ext uri="{BB962C8B-B14F-4D97-AF65-F5344CB8AC3E}">
        <p14:creationId xmlns:p14="http://schemas.microsoft.com/office/powerpoint/2010/main" val="39653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$(‘someElement’).click(function(){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// Do Something</a:t>
            </a:r>
          </a:p>
          <a:p>
            <a:pPr marL="0" indent="0">
              <a:buNone/>
            </a:pPr>
            <a:r>
              <a:rPr lang="en-US" b="1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The above is a shorthand for the following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$(‘.someElement’).on(‘click’, function(){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// Do Something</a:t>
            </a:r>
          </a:p>
          <a:p>
            <a:pPr marL="0" indent="0">
              <a:buNone/>
            </a:pPr>
            <a:r>
              <a:rPr lang="en-US" b="1" dirty="0"/>
              <a:t>})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3278" y="3586579"/>
            <a:ext cx="10031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8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hide() &amp; show()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toggle()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fadeIn(), fadeout, fadeToggle(), fadeTo()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slideDown(), slideUp, slideToggle()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animate()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stop()</a:t>
            </a:r>
          </a:p>
        </p:txBody>
      </p:sp>
    </p:spTree>
    <p:extLst>
      <p:ext uri="{BB962C8B-B14F-4D97-AF65-F5344CB8AC3E}">
        <p14:creationId xmlns:p14="http://schemas.microsoft.com/office/powerpoint/2010/main" val="368569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text() </a:t>
            </a:r>
            <a:r>
              <a:rPr lang="en-US" sz="2400" dirty="0"/>
              <a:t>– Set or return text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html() </a:t>
            </a:r>
            <a:r>
              <a:rPr lang="en-US" sz="2400" dirty="0"/>
              <a:t>– Set or return the content of selected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val() </a:t>
            </a:r>
            <a:r>
              <a:rPr lang="en-US" sz="2400" dirty="0"/>
              <a:t>– Set or return the value of a form field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attr() </a:t>
            </a:r>
            <a:r>
              <a:rPr lang="en-US" sz="2400" dirty="0"/>
              <a:t>– Get attribute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append() </a:t>
            </a:r>
            <a:r>
              <a:rPr lang="en-US" sz="2400" dirty="0"/>
              <a:t>– Insert content at the end of selected items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prepend() </a:t>
            </a:r>
            <a:r>
              <a:rPr lang="en-US" sz="2400" dirty="0"/>
              <a:t>– Insert content at the beginning of selected items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01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551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Full Stack Web Development</vt:lpstr>
      <vt:lpstr>What Is jQuery?</vt:lpstr>
      <vt:lpstr>jQuery Syntax</vt:lpstr>
      <vt:lpstr>More Selector Examples</vt:lpstr>
      <vt:lpstr>Document Ready</vt:lpstr>
      <vt:lpstr>Events</vt:lpstr>
      <vt:lpstr>Event Syntax</vt:lpstr>
      <vt:lpstr>jQuery Effects</vt:lpstr>
      <vt:lpstr>DOM Manipulation</vt:lpstr>
      <vt:lpstr>DOM Manipulation (Continued)</vt:lpstr>
      <vt:lpstr>jQuery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3</cp:revision>
  <dcterms:created xsi:type="dcterms:W3CDTF">2018-07-23T17:47:06Z</dcterms:created>
  <dcterms:modified xsi:type="dcterms:W3CDTF">2018-07-26T19:21:50Z</dcterms:modified>
</cp:coreProperties>
</file>