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1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248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3202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489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412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2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DAC-232D-4042-B5C0-E64770A42A28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7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0077" y="4468031"/>
            <a:ext cx="733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                                   Git </a:t>
            </a:r>
            <a:r>
              <a:rPr lang="en-US" sz="2400" dirty="0"/>
              <a:t>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Git</a:t>
            </a:r>
            <a:r>
              <a:rPr lang="en-US" sz="2400" dirty="0"/>
              <a:t> is a </a:t>
            </a:r>
            <a:r>
              <a:rPr lang="en-US" sz="2400" b="1" dirty="0"/>
              <a:t>version control system (VCS) </a:t>
            </a:r>
            <a:r>
              <a:rPr lang="en-US" sz="2400" dirty="0"/>
              <a:t>used in software development and other version control tasks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Git</a:t>
            </a:r>
            <a:r>
              <a:rPr lang="en-US" sz="2400" dirty="0"/>
              <a:t> is aimed at speed, data integrity and support for non-linear workflows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Created by </a:t>
            </a:r>
            <a:r>
              <a:rPr lang="en-US" sz="2400" b="1" dirty="0"/>
              <a:t>Linus Torvalds </a:t>
            </a:r>
            <a:r>
              <a:rPr lang="en-US" sz="2400" dirty="0"/>
              <a:t>in </a:t>
            </a:r>
            <a:r>
              <a:rPr lang="en-US" sz="2400" b="1" dirty="0"/>
              <a:t>2005</a:t>
            </a:r>
            <a:r>
              <a:rPr lang="en-US" sz="2400" dirty="0"/>
              <a:t>, who is also the creator of Linux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Every Git directory on a computer is a full fledged </a:t>
            </a:r>
            <a:r>
              <a:rPr lang="en-US" sz="2400" b="1" dirty="0"/>
              <a:t>repository (repo)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repository is an on-disk structure which stores metadata for a set of files and/or directory structure.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 history of changes in the repo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 set of committed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 set of references to commit objects </a:t>
            </a:r>
          </a:p>
        </p:txBody>
      </p:sp>
    </p:spTree>
    <p:extLst>
      <p:ext uri="{BB962C8B-B14F-4D97-AF65-F5344CB8AC3E}">
        <p14:creationId xmlns:p14="http://schemas.microsoft.com/office/powerpoint/2010/main" val="383921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Backup files / versions with easy restoration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Work offline – Local repositories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Branching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Collaboration with multiple developers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Moving or adding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05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91" y="4146804"/>
            <a:ext cx="5848350" cy="25527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A branch represents an individual line of development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Serves as an abstraction for the edit/stage/commit process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Branches can be merged with the master branch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65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git init </a:t>
            </a:r>
            <a:r>
              <a:rPr lang="en-US" dirty="0"/>
              <a:t>– Creates a local repository</a:t>
            </a:r>
          </a:p>
          <a:p>
            <a:pPr marL="0" indent="0">
              <a:buNone/>
            </a:pPr>
            <a:r>
              <a:rPr lang="en-US" b="1" dirty="0"/>
              <a:t>git add &lt;filename&gt;</a:t>
            </a:r>
            <a:r>
              <a:rPr lang="en-US" dirty="0"/>
              <a:t>– Adds a file(s) to the index or staging</a:t>
            </a:r>
          </a:p>
          <a:p>
            <a:pPr marL="0" indent="0">
              <a:buNone/>
            </a:pPr>
            <a:r>
              <a:rPr lang="en-US" b="1" dirty="0"/>
              <a:t>git rm &lt;filename&gt; </a:t>
            </a:r>
            <a:r>
              <a:rPr lang="en-US" dirty="0"/>
              <a:t>– Remove files from index</a:t>
            </a:r>
          </a:p>
          <a:p>
            <a:pPr marL="0" indent="0">
              <a:buNone/>
            </a:pPr>
            <a:r>
              <a:rPr lang="en-US" b="1" dirty="0"/>
              <a:t>git status </a:t>
            </a:r>
            <a:r>
              <a:rPr lang="en-US" dirty="0"/>
              <a:t>– Get summary of staged files</a:t>
            </a:r>
          </a:p>
          <a:p>
            <a:pPr marL="0" indent="0">
              <a:buNone/>
            </a:pPr>
            <a:r>
              <a:rPr lang="en-US" b="1" dirty="0"/>
              <a:t>git commit </a:t>
            </a:r>
            <a:r>
              <a:rPr lang="en-US" dirty="0"/>
              <a:t>– Record changes to the repo. Takes log message</a:t>
            </a:r>
          </a:p>
          <a:p>
            <a:pPr marL="0" indent="0">
              <a:buNone/>
            </a:pPr>
            <a:r>
              <a:rPr lang="en-US" b="1" dirty="0"/>
              <a:t>git clone /path/to/repo </a:t>
            </a:r>
            <a:r>
              <a:rPr lang="en-US" dirty="0"/>
              <a:t>– Clones a repo to your machine</a:t>
            </a:r>
          </a:p>
          <a:p>
            <a:pPr marL="0" indent="0">
              <a:buNone/>
            </a:pPr>
            <a:r>
              <a:rPr lang="en-US" b="1" dirty="0"/>
              <a:t>git push origin master </a:t>
            </a:r>
            <a:r>
              <a:rPr lang="en-US" dirty="0"/>
              <a:t>– Push to remote repo (master branch)</a:t>
            </a:r>
          </a:p>
          <a:p>
            <a:pPr marL="0" indent="0">
              <a:buNone/>
            </a:pPr>
            <a:r>
              <a:rPr lang="en-US" b="1" dirty="0"/>
              <a:t>git checkout –b &lt;branchname&gt; </a:t>
            </a:r>
            <a:r>
              <a:rPr lang="en-US" dirty="0"/>
              <a:t>- Create and switch to new branch</a:t>
            </a:r>
          </a:p>
          <a:p>
            <a:pPr marL="0" indent="0">
              <a:buNone/>
            </a:pPr>
            <a:r>
              <a:rPr lang="en-US" b="1" dirty="0"/>
              <a:t>git merge &lt;branchname&gt; </a:t>
            </a:r>
            <a:r>
              <a:rPr lang="en-US" dirty="0"/>
              <a:t>- Merge different branch into active one</a:t>
            </a:r>
          </a:p>
          <a:p>
            <a:pPr marL="0" indent="0">
              <a:buNone/>
            </a:pPr>
            <a:r>
              <a:rPr lang="en-US" b="1" dirty="0"/>
              <a:t>git config --global user.name "Sam Smith“ </a:t>
            </a:r>
            <a:r>
              <a:rPr lang="en-US" dirty="0"/>
              <a:t>– Configure name to use with commits</a:t>
            </a:r>
          </a:p>
          <a:p>
            <a:pPr marL="0" indent="0">
              <a:buNone/>
            </a:pPr>
            <a:r>
              <a:rPr lang="en-US" b="1" dirty="0"/>
              <a:t>git config --global user.email sam@example.com </a:t>
            </a:r>
            <a:r>
              <a:rPr lang="en-US" dirty="0"/>
              <a:t>– Configure email</a:t>
            </a:r>
          </a:p>
        </p:txBody>
      </p:sp>
    </p:spTree>
    <p:extLst>
      <p:ext uri="{BB962C8B-B14F-4D97-AF65-F5344CB8AC3E}">
        <p14:creationId xmlns:p14="http://schemas.microsoft.com/office/powerpoint/2010/main" val="4254466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13656</TotalTime>
  <Words>321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Full Stack Web Development</vt:lpstr>
      <vt:lpstr>What Is Git?</vt:lpstr>
      <vt:lpstr>What is a Repository?</vt:lpstr>
      <vt:lpstr>Why Use Git?</vt:lpstr>
      <vt:lpstr>Branching</vt:lpstr>
      <vt:lpstr>Common 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adithya reddy</cp:lastModifiedBy>
  <cp:revision>103</cp:revision>
  <dcterms:created xsi:type="dcterms:W3CDTF">2016-08-08T14:29:34Z</dcterms:created>
  <dcterms:modified xsi:type="dcterms:W3CDTF">2018-08-21T17:29:26Z</dcterms:modified>
</cp:coreProperties>
</file>