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FC72A8-E26E-4DAF-A7A9-20147B7A97DC}">
  <a:tblStyle styleId="{4BFC72A8-E26E-4DAF-A7A9-20147B7A9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3069b3878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3069b3878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3069b387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3069b387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e0fbda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e0fbd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e0fbda7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e0fbda7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090756a_1_2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090756a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3069b3878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3069b3878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de0fbda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de0fbda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dithyaan/IBMHackChallenge2k19" TargetMode="External"/><Relationship Id="rId4" Type="http://schemas.openxmlformats.org/officeDocument/2006/relationships/hyperlink" Target="https://youtu.be/lZK7ZRFcnx4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6381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Hack Challenge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523305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(USER QUERY ON STACK OVERFLOW)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to the Project;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URL: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https://github.com/adithyaan/IBMHackChallenge2k19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Youtube Demo Url: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https://youtu.be/lZK7ZRFcnx4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375450" y="1465450"/>
            <a:ext cx="7480500" cy="18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311700" y="220100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/>
              <a:t>Techieez</a:t>
            </a:r>
            <a:endParaRPr b="1" i="1" sz="1600"/>
          </a:p>
        </p:txBody>
      </p:sp>
      <p:sp>
        <p:nvSpPr>
          <p:cNvPr id="75" name="Google Shape;75;p14"/>
          <p:cNvSpPr txBox="1"/>
          <p:nvPr>
            <p:ph idx="4294967295" type="title"/>
          </p:nvPr>
        </p:nvSpPr>
        <p:spPr>
          <a:xfrm>
            <a:off x="1576375" y="2993719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Adithya AN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1510550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Frontend Developer</a:t>
            </a:r>
            <a:endParaRPr sz="1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035518" y="2993719"/>
            <a:ext cx="20223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Niresh Kumar </a:t>
            </a:r>
            <a:r>
              <a:rPr lang="en" sz="1800">
                <a:solidFill>
                  <a:schemeClr val="dk1"/>
                </a:solidFill>
              </a:rPr>
              <a:t>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5129568" y="35724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Backend Developer</a:t>
            </a:r>
            <a:endParaRPr sz="14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3620" r="-3619" t="0"/>
          <a:stretch/>
        </p:blipFill>
        <p:spPr>
          <a:xfrm>
            <a:off x="1980050" y="137865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938" y="142567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02800" y="947350"/>
            <a:ext cx="2561700" cy="26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Technology Stack </a:t>
            </a:r>
            <a:endParaRPr sz="3600"/>
          </a:p>
        </p:txBody>
      </p:sp>
      <p:sp>
        <p:nvSpPr>
          <p:cNvPr id="86" name="Google Shape;86;p15"/>
          <p:cNvSpPr txBox="1"/>
          <p:nvPr/>
        </p:nvSpPr>
        <p:spPr>
          <a:xfrm>
            <a:off x="5375125" y="2742437"/>
            <a:ext cx="3436800" cy="19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APIs</a:t>
            </a: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Watson NLU Sentiment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Analyzer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Stack Exchange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3488100" y="2740075"/>
            <a:ext cx="21678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 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Google Chrome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5"/>
          <p:cNvGrpSpPr/>
          <p:nvPr/>
        </p:nvGrpSpPr>
        <p:grpSpPr>
          <a:xfrm>
            <a:off x="3436651" y="1191673"/>
            <a:ext cx="5783574" cy="1853102"/>
            <a:chOff x="3436651" y="429673"/>
            <a:chExt cx="5783574" cy="1853102"/>
          </a:xfrm>
        </p:grpSpPr>
        <p:sp>
          <p:nvSpPr>
            <p:cNvPr id="89" name="Google Shape;89;p15"/>
            <p:cNvSpPr txBox="1"/>
            <p:nvPr/>
          </p:nvSpPr>
          <p:spPr>
            <a:xfrm>
              <a:off x="3436651" y="429675"/>
              <a:ext cx="2270700" cy="185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</a:rPr>
                <a:t>Tools </a:t>
              </a:r>
              <a:endParaRPr b="1" sz="24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❏"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WebStorm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5170225" y="429673"/>
              <a:ext cx="4050000" cy="124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Languages and Frameworks</a:t>
              </a:r>
              <a:endParaRPr b="1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Roboto"/>
                <a:buChar char="❏"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ReactJS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0" y="0"/>
            <a:ext cx="2783400" cy="9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Screenshots</a:t>
            </a:r>
            <a:endParaRPr sz="36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725" y="761175"/>
            <a:ext cx="6582024" cy="41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0" y="0"/>
            <a:ext cx="2783400" cy="9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Screenshots</a:t>
            </a:r>
            <a:endParaRPr sz="36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025" y="716275"/>
            <a:ext cx="6995948" cy="43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0"/>
            <a:ext cx="2783400" cy="9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Screenshots</a:t>
            </a:r>
            <a:endParaRPr sz="360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500" y="774600"/>
            <a:ext cx="6836051" cy="42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Functionalities</a:t>
            </a:r>
            <a:endParaRPr i="1" sz="14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680050" y="215246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8" name="Google Shape;118;p19"/>
          <p:cNvSpPr txBox="1"/>
          <p:nvPr>
            <p:ph type="title"/>
          </p:nvPr>
        </p:nvSpPr>
        <p:spPr>
          <a:xfrm>
            <a:off x="727112" y="1995899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Stack Exchange API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727112" y="2285925"/>
            <a:ext cx="18141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Get data for users query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>
            <a:off x="2114150" y="3375004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1" name="Google Shape;121;p19"/>
          <p:cNvSpPr txBox="1"/>
          <p:nvPr>
            <p:ph type="title"/>
          </p:nvPr>
        </p:nvSpPr>
        <p:spPr>
          <a:xfrm>
            <a:off x="2161212" y="3974191"/>
            <a:ext cx="18141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Our Mobile App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161171" y="4264225"/>
            <a:ext cx="5974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The application uses the </a:t>
            </a:r>
            <a:r>
              <a:rPr b="1" lang="en" sz="1400">
                <a:solidFill>
                  <a:schemeClr val="dk2"/>
                </a:solidFill>
              </a:rPr>
              <a:t>sentiment analysis from ibm sentiment analyser</a:t>
            </a:r>
            <a:r>
              <a:rPr lang="en" sz="1400">
                <a:solidFill>
                  <a:schemeClr val="dk2"/>
                </a:solidFill>
              </a:rPr>
              <a:t> and provides the top k solutions to the user. 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 rot="10800000">
            <a:off x="6906206" y="2156315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4" name="Google Shape;124;p19"/>
          <p:cNvSpPr txBox="1"/>
          <p:nvPr>
            <p:ph type="title"/>
          </p:nvPr>
        </p:nvSpPr>
        <p:spPr>
          <a:xfrm>
            <a:off x="7031700" y="1758375"/>
            <a:ext cx="19794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IBM Sentiment Analysis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051950" y="2208600"/>
            <a:ext cx="19389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Does sentiment analysis on user content</a:t>
            </a:r>
            <a:endParaRPr sz="1400">
              <a:solidFill>
                <a:schemeClr val="dk2"/>
              </a:solidFill>
            </a:endParaRPr>
          </a:p>
        </p:txBody>
      </p:sp>
      <p:graphicFrame>
        <p:nvGraphicFramePr>
          <p:cNvPr id="126" name="Google Shape;126;p19"/>
          <p:cNvGraphicFramePr/>
          <p:nvPr/>
        </p:nvGraphicFramePr>
        <p:xfrm>
          <a:off x="323100" y="29832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{4BFC72A8-E26E-4DAF-A7A9-20147B7A97DC}</a:tableStyleId>
              </a:tblPr>
              <a:tblGrid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Material Design</a:t>
            </a:r>
            <a:endParaRPr sz="3000"/>
          </a:p>
        </p:txBody>
      </p:sp>
      <p:cxnSp>
        <p:nvCxnSpPr>
          <p:cNvPr id="132" name="Google Shape;132;p20"/>
          <p:cNvCxnSpPr/>
          <p:nvPr/>
        </p:nvCxnSpPr>
        <p:spPr>
          <a:xfrm>
            <a:off x="929038" y="25079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0"/>
          <p:cNvSpPr txBox="1"/>
          <p:nvPr>
            <p:ph type="title"/>
          </p:nvPr>
        </p:nvSpPr>
        <p:spPr>
          <a:xfrm>
            <a:off x="929050" y="2571750"/>
            <a:ext cx="22455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objects are more fun than buttons and menus</a:t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34" name="Google Shape;134;p20"/>
          <p:cNvCxnSpPr/>
          <p:nvPr/>
        </p:nvCxnSpPr>
        <p:spPr>
          <a:xfrm>
            <a:off x="3395738" y="235555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>
            <p:ph type="title"/>
          </p:nvPr>
        </p:nvSpPr>
        <p:spPr>
          <a:xfrm>
            <a:off x="3395750" y="2376350"/>
            <a:ext cx="2490300" cy="5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Pictures are faster than words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6457563" y="2053100"/>
            <a:ext cx="0" cy="10386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0"/>
          <p:cNvSpPr txBox="1"/>
          <p:nvPr>
            <p:ph type="title"/>
          </p:nvPr>
        </p:nvSpPr>
        <p:spPr>
          <a:xfrm>
            <a:off x="6457573" y="1963450"/>
            <a:ext cx="2189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important things fast</a:t>
            </a:r>
            <a:endParaRPr sz="1700">
              <a:solidFill>
                <a:schemeClr val="dk1"/>
              </a:solidFill>
            </a:endParaRPr>
          </a:p>
        </p:txBody>
      </p:sp>
      <p:grpSp>
        <p:nvGrpSpPr>
          <p:cNvPr id="138" name="Google Shape;138;p20"/>
          <p:cNvGrpSpPr/>
          <p:nvPr/>
        </p:nvGrpSpPr>
        <p:grpSpPr>
          <a:xfrm>
            <a:off x="929030" y="3219673"/>
            <a:ext cx="6993309" cy="1520400"/>
            <a:chOff x="929030" y="3219673"/>
            <a:chExt cx="6993309" cy="1520400"/>
          </a:xfrm>
        </p:grpSpPr>
        <p:cxnSp>
          <p:nvCxnSpPr>
            <p:cNvPr id="139" name="Google Shape;139;p20"/>
            <p:cNvCxnSpPr>
              <a:stCxn id="140" idx="6"/>
              <a:endCxn id="141" idx="2"/>
            </p:cNvCxnSpPr>
            <p:nvPr/>
          </p:nvCxnSpPr>
          <p:spPr>
            <a:xfrm>
              <a:off x="1537730" y="3979907"/>
              <a:ext cx="4864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140" name="Google Shape;140;p20"/>
            <p:cNvSpPr/>
            <p:nvPr/>
          </p:nvSpPr>
          <p:spPr>
            <a:xfrm>
              <a:off x="929030" y="3675557"/>
              <a:ext cx="608700" cy="60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3421283" y="3431305"/>
              <a:ext cx="1097100" cy="1097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6401939" y="3219673"/>
              <a:ext cx="1520400" cy="152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50" y="395840"/>
            <a:ext cx="9144000" cy="39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