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gU+KaZhm6bU8Z2IY2YtCRy6a6R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372e3e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83372e3e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3372e3e9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83372e3e9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339ef4720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339ef4720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83372e3e9c_1_3196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g83372e3e9c_1_3196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g83372e3e9c_1_3196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g83372e3e9c_1_3196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g83372e3e9c_1_3196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g83372e3e9c_1_31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3372e3e9c_1_3239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83372e3e9c_1_3239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g83372e3e9c_1_3239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g83372e3e9c_1_32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3372e3e9c_1_32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g83372e3e9c_1_320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g83372e3e9c_1_320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g83372e3e9c_1_32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g83372e3e9c_1_320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g83372e3e9c_1_320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g83372e3e9c_1_320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g83372e3e9c_1_32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g83372e3e9c_1_3212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g83372e3e9c_1_321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g83372e3e9c_1_3212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g83372e3e9c_1_3212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g83372e3e9c_1_32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83372e3e9c_1_32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g83372e3e9c_1_32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g83372e3e9c_1_3221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g83372e3e9c_1_3221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g83372e3e9c_1_3221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g83372e3e9c_1_32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83372e3e9c_1_322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g83372e3e9c_1_32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83372e3e9c_1_322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g83372e3e9c_1_322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g83372e3e9c_1_322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g83372e3e9c_1_322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g83372e3e9c_1_32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g83372e3e9c_1_32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83372e3e9c_1_3236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g83372e3e9c_1_32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3372e3e9c_1_319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g83372e3e9c_1_319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83372e3e9c_1_31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hyperlink" Target="https://www.hackerearth.com/challenges/hackathon/code19-indi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title"/>
          </p:nvPr>
        </p:nvSpPr>
        <p:spPr>
          <a:xfrm>
            <a:off x="460950" y="239900"/>
            <a:ext cx="82221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 sz="6000">
                <a:latin typeface="Roboto"/>
                <a:ea typeface="Roboto"/>
                <a:cs typeface="Roboto"/>
                <a:sym typeface="Roboto"/>
              </a:rPr>
              <a:t>#C</a:t>
            </a:r>
            <a:r>
              <a:rPr b="1" lang="en" sz="6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b="1" lang="en" sz="6000">
                <a:latin typeface="Roboto"/>
                <a:ea typeface="Roboto"/>
                <a:cs typeface="Roboto"/>
                <a:sym typeface="Roboto"/>
              </a:rPr>
              <a:t>DE</a:t>
            </a:r>
            <a:r>
              <a:rPr b="1" lang="en" sz="60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1" lang="en" sz="6000">
                <a:latin typeface="Roboto"/>
                <a:ea typeface="Roboto"/>
                <a:cs typeface="Roboto"/>
                <a:sym typeface="Roboto"/>
              </a:rPr>
              <a:t>9INDIA</a:t>
            </a:r>
            <a:endParaRPr b="1" sz="6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"/>
          <p:cNvSpPr txBox="1"/>
          <p:nvPr>
            <p:ph idx="4294967295" type="body"/>
          </p:nvPr>
        </p:nvSpPr>
        <p:spPr>
          <a:xfrm>
            <a:off x="1572600" y="1072400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/>
              <a:t>Prototype</a:t>
            </a:r>
            <a:r>
              <a:rPr lang="en" sz="3000"/>
              <a:t> Submission Phase</a:t>
            </a:r>
            <a:endParaRPr sz="3000"/>
          </a:p>
        </p:txBody>
      </p:sp>
      <p:pic>
        <p:nvPicPr>
          <p:cNvPr id="65" name="Google Shape;65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3306C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idx="4294967295" type="title"/>
          </p:nvPr>
        </p:nvSpPr>
        <p:spPr>
          <a:xfrm>
            <a:off x="0" y="710400"/>
            <a:ext cx="73647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b="1" lang="en" sz="3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en" sz="3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TEAM NAME and MEMBER DETAILS</a:t>
            </a:r>
            <a:endParaRPr b="1" sz="3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2"/>
          <p:cNvSpPr txBox="1"/>
          <p:nvPr>
            <p:ph idx="4294967295" type="body"/>
          </p:nvPr>
        </p:nvSpPr>
        <p:spPr>
          <a:xfrm>
            <a:off x="612650" y="1525100"/>
            <a:ext cx="26457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i="1" lang="en"/>
              <a:t>Member 1</a:t>
            </a:r>
            <a:br>
              <a:rPr i="1" lang="en"/>
            </a:br>
            <a:r>
              <a:rPr i="1" lang="en"/>
              <a:t>Member 2</a:t>
            </a:r>
            <a:br>
              <a:rPr i="1" lang="en"/>
            </a:br>
            <a:r>
              <a:rPr i="1" lang="en"/>
              <a:t>Member 3</a:t>
            </a:r>
            <a:br>
              <a:rPr i="1" lang="en"/>
            </a:br>
            <a:r>
              <a:rPr i="1" lang="en"/>
              <a:t>Member 4 ..</a:t>
            </a:r>
            <a:endParaRPr i="1"/>
          </a:p>
        </p:txBody>
      </p:sp>
      <p:sp>
        <p:nvSpPr>
          <p:cNvPr id="72" name="Google Shape;72;p2"/>
          <p:cNvSpPr txBox="1"/>
          <p:nvPr>
            <p:ph idx="4294967295" type="body"/>
          </p:nvPr>
        </p:nvSpPr>
        <p:spPr>
          <a:xfrm>
            <a:off x="387900" y="33771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 sz="3000">
                <a:solidFill>
                  <a:srgbClr val="FF9900"/>
                </a:solidFill>
              </a:rPr>
              <a:t>THEME:</a:t>
            </a:r>
            <a:endParaRPr b="1" sz="3000">
              <a:solidFill>
                <a:srgbClr val="FF9900"/>
              </a:solidFill>
            </a:endParaRPr>
          </a:p>
        </p:txBody>
      </p:sp>
      <p:sp>
        <p:nvSpPr>
          <p:cNvPr id="73" name="Google Shape;73;p2"/>
          <p:cNvSpPr txBox="1"/>
          <p:nvPr>
            <p:ph idx="4294967295" type="body"/>
          </p:nvPr>
        </p:nvSpPr>
        <p:spPr>
          <a:xfrm>
            <a:off x="2002800" y="3449200"/>
            <a:ext cx="6796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i="1" lang="en" sz="2400">
                <a:solidFill>
                  <a:srgbClr val="0075C4"/>
                </a:solidFill>
              </a:rPr>
              <a:t> </a:t>
            </a:r>
            <a:r>
              <a:rPr i="1" lang="en" sz="2400"/>
              <a:t>[Selected theme]</a:t>
            </a:r>
            <a:endParaRPr i="1" sz="2400"/>
          </a:p>
        </p:txBody>
      </p:sp>
      <p:pic>
        <p:nvPicPr>
          <p:cNvPr id="74" name="Google Shape;7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3306C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idx="4294967295" type="title"/>
          </p:nvPr>
        </p:nvSpPr>
        <p:spPr>
          <a:xfrm>
            <a:off x="226900" y="253575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b="1" lang="en" sz="3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b="1" sz="3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3"/>
          <p:cNvSpPr txBox="1"/>
          <p:nvPr>
            <p:ph idx="4294967295" type="body"/>
          </p:nvPr>
        </p:nvSpPr>
        <p:spPr>
          <a:xfrm>
            <a:off x="600500" y="1791975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" sz="2000"/>
              <a:t>Define the exact </a:t>
            </a:r>
            <a:r>
              <a:rPr i="1" lang="en" sz="2800">
                <a:solidFill>
                  <a:schemeClr val="accent5"/>
                </a:solidFill>
              </a:rPr>
              <a:t>PROBLEM</a:t>
            </a:r>
            <a:r>
              <a:rPr i="1" lang="en" sz="2000">
                <a:solidFill>
                  <a:schemeClr val="accent5"/>
                </a:solidFill>
              </a:rPr>
              <a:t> </a:t>
            </a:r>
            <a:r>
              <a:rPr i="1" lang="en" sz="2000"/>
              <a:t>that you intend to solve.</a:t>
            </a:r>
            <a:endParaRPr i="1" sz="2000"/>
          </a:p>
          <a:p>
            <a:pPr indent="0" lvl="0" marL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i="1" lang="en" sz="2000"/>
              <a:t>[Not more than 250 words]</a:t>
            </a:r>
            <a:endParaRPr i="1" sz="2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i="1"/>
          </a:p>
        </p:txBody>
      </p:sp>
      <p:pic>
        <p:nvPicPr>
          <p:cNvPr id="81" name="Google Shape;8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3306C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type="title"/>
          </p:nvPr>
        </p:nvSpPr>
        <p:spPr>
          <a:xfrm>
            <a:off x="226900" y="253575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b="1" lang="en" sz="3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4"/>
          <p:cNvSpPr txBox="1"/>
          <p:nvPr>
            <p:ph idx="1" type="body"/>
          </p:nvPr>
        </p:nvSpPr>
        <p:spPr>
          <a:xfrm>
            <a:off x="513125" y="1417425"/>
            <a:ext cx="83682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Explain, in brief, how you intend to SOLVE the problem at hand.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"/>
              <a:t>Please include the following: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it helps to solve the problem?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the impact metrics that one can use to analyze the effect of the solution?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Frameworks/Tools/Technologies stacks to be used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Assumptions, constraints, and solution decision points (Reason behind choosing a technology)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easily can your solution be implemented and how effective will it be?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/>
              <a:t>Extent of Scalability/Usability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 i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3306C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/>
          <p:nvPr>
            <p:ph idx="4294967295" type="title"/>
          </p:nvPr>
        </p:nvSpPr>
        <p:spPr>
          <a:xfrm>
            <a:off x="265500" y="261300"/>
            <a:ext cx="43065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n" sz="28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METHODOLOGY</a:t>
            </a:r>
            <a:endParaRPr b="1" sz="3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5"/>
          <p:cNvSpPr txBox="1"/>
          <p:nvPr>
            <p:ph idx="4294967295" type="body"/>
          </p:nvPr>
        </p:nvSpPr>
        <p:spPr>
          <a:xfrm>
            <a:off x="4939650" y="2070200"/>
            <a:ext cx="3893100" cy="24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Architecture Diagram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Flow Chart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Wireframes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Graphical representation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  Bar graph, Histogram, Pie charts, Heat maps)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Analysis, visualization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0330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03306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i="1" sz="2000">
              <a:solidFill>
                <a:srgbClr val="03306C"/>
              </a:solidFill>
            </a:endParaRPr>
          </a:p>
        </p:txBody>
      </p:sp>
      <p:sp>
        <p:nvSpPr>
          <p:cNvPr id="95" name="Google Shape;95;p5"/>
          <p:cNvSpPr txBox="1"/>
          <p:nvPr>
            <p:ph idx="4294967295" type="subTitle"/>
          </p:nvPr>
        </p:nvSpPr>
        <p:spPr>
          <a:xfrm>
            <a:off x="351050" y="1475075"/>
            <a:ext cx="3348900" cy="1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i="1" lang="en">
                <a:solidFill>
                  <a:schemeClr val="accent5"/>
                </a:solidFill>
              </a:rPr>
              <a:t>[ I</a:t>
            </a:r>
            <a:r>
              <a:rPr i="1" lang="en" sz="2000">
                <a:solidFill>
                  <a:schemeClr val="accent5"/>
                </a:solidFill>
              </a:rPr>
              <a:t>nclude Concept, principles, elements and components. ]</a:t>
            </a:r>
            <a:endParaRPr i="1" sz="20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i="1" sz="20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i="1" sz="20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i="1" sz="20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i="1">
              <a:solidFill>
                <a:srgbClr val="00FFFF"/>
              </a:solidFill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265500" y="3026200"/>
            <a:ext cx="4097400" cy="1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Please note: Upload the documents (eg: .pdf, .docx, .vsd etc)  directly on the platform. However, the links can be inserted/attached in this PowerPoint template. </a:t>
            </a:r>
            <a:endParaRPr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3306C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3372e3e9c_0_0"/>
          <p:cNvSpPr txBox="1"/>
          <p:nvPr>
            <p:ph idx="4294967295" type="title"/>
          </p:nvPr>
        </p:nvSpPr>
        <p:spPr>
          <a:xfrm>
            <a:off x="226900" y="253575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b="1" lang="en" sz="3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 WORKING PROTOTYPE</a:t>
            </a:r>
            <a:endParaRPr b="1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g83372e3e9c_0_0"/>
          <p:cNvSpPr txBox="1"/>
          <p:nvPr>
            <p:ph idx="4294967295" type="body"/>
          </p:nvPr>
        </p:nvSpPr>
        <p:spPr>
          <a:xfrm>
            <a:off x="468875" y="1561250"/>
            <a:ext cx="83682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D85C6"/>
                </a:solidFill>
              </a:rPr>
              <a:t>[ attach Video, link for demo ]</a:t>
            </a:r>
            <a:endParaRPr i="1">
              <a:solidFill>
                <a:srgbClr val="3D85C6"/>
              </a:solidFill>
            </a:endParaRPr>
          </a:p>
        </p:txBody>
      </p:sp>
      <p:pic>
        <p:nvPicPr>
          <p:cNvPr id="104" name="Google Shape;104;g83372e3e9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3306C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3372e3e9c_2_0"/>
          <p:cNvSpPr txBox="1"/>
          <p:nvPr>
            <p:ph idx="4294967295" type="title"/>
          </p:nvPr>
        </p:nvSpPr>
        <p:spPr>
          <a:xfrm>
            <a:off x="226900" y="253575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b="1" lang="en" sz="3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 ATTACHMENTS</a:t>
            </a:r>
            <a:endParaRPr b="1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g83372e3e9c_2_0"/>
          <p:cNvSpPr txBox="1"/>
          <p:nvPr>
            <p:ph idx="4294967295" type="body"/>
          </p:nvPr>
        </p:nvSpPr>
        <p:spPr>
          <a:xfrm>
            <a:off x="468875" y="1561250"/>
            <a:ext cx="83682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D85C6"/>
                </a:solidFill>
              </a:rPr>
              <a:t>[ App wireframe, Screenshots, Github repo, etc. ]</a:t>
            </a:r>
            <a:endParaRPr i="1">
              <a:solidFill>
                <a:srgbClr val="3D85C6"/>
              </a:solidFill>
            </a:endParaRPr>
          </a:p>
        </p:txBody>
      </p:sp>
      <p:pic>
        <p:nvPicPr>
          <p:cNvPr id="111" name="Google Shape;111;g83372e3e9c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3306C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339ef4720_6_0"/>
          <p:cNvSpPr txBox="1"/>
          <p:nvPr>
            <p:ph idx="4294967295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9900"/>
                </a:solidFill>
              </a:rPr>
              <a:t>SOCIETAL IMPACT/ NOVELTY</a:t>
            </a:r>
            <a:endParaRPr b="1" sz="30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solidFill>
                <a:srgbClr val="1C4587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7" name="Google Shape;117;g7339ef4720_6_0"/>
          <p:cNvSpPr txBox="1"/>
          <p:nvPr/>
        </p:nvSpPr>
        <p:spPr>
          <a:xfrm>
            <a:off x="282550" y="3487125"/>
            <a:ext cx="8256900" cy="13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7339ef4720_6_0"/>
          <p:cNvSpPr txBox="1"/>
          <p:nvPr>
            <p:ph idx="4294967295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solidFill>
                  <a:schemeClr val="accent5"/>
                </a:solidFill>
              </a:rPr>
              <a:t>Once the solution is adopted, what impact would it create; </a:t>
            </a:r>
            <a:endParaRPr i="1">
              <a:solidFill>
                <a:schemeClr val="accent5"/>
              </a:solidFill>
            </a:endParaRPr>
          </a:p>
        </p:txBody>
      </p:sp>
      <p:sp>
        <p:nvSpPr>
          <p:cNvPr id="119" name="Google Shape;119;g7339ef4720_6_0"/>
          <p:cNvSpPr txBox="1"/>
          <p:nvPr/>
        </p:nvSpPr>
        <p:spPr>
          <a:xfrm>
            <a:off x="5263875" y="2648250"/>
            <a:ext cx="3000000" cy="1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i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Business relevance</a:t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i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Optimisation</a:t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i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Scope for modification</a:t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g7339ef4720_6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7339ef4720_6_0"/>
          <p:cNvSpPr txBox="1"/>
          <p:nvPr>
            <p:ph idx="4294967295" type="body"/>
          </p:nvPr>
        </p:nvSpPr>
        <p:spPr>
          <a:xfrm>
            <a:off x="4756200" y="1489825"/>
            <a:ext cx="3999900" cy="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7"/>
          <p:cNvSpPr txBox="1"/>
          <p:nvPr>
            <p:ph idx="4294967295" type="title"/>
          </p:nvPr>
        </p:nvSpPr>
        <p:spPr>
          <a:xfrm>
            <a:off x="387900" y="474050"/>
            <a:ext cx="83682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 sz="6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1" sz="60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0" y="4543750"/>
            <a:ext cx="9144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 u="sng">
                <a:solidFill>
                  <a:schemeClr val="dk1"/>
                </a:solidFill>
                <a:hlinkClick r:id="rId5"/>
              </a:rPr>
              <a:t>#CODE19INDIA</a:t>
            </a:r>
            <a:endParaRPr b="1" i="0" sz="14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