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7DD43-65C0-46D2-9623-C0569DE66AC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1DBC7-73C2-4A60-BBEF-7A9C6CEDD960}">
      <dgm:prSet phldrT="[Text]" custT="1"/>
      <dgm:spPr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pPr algn="ctr"/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Ingot Casting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9F417C75-8017-485F-8B4C-71E4AE2984EF}" type="parTrans" cxnId="{80341D3E-2A17-4C16-800B-C402225FA9D0}">
      <dgm:prSet/>
      <dgm:spPr/>
      <dgm:t>
        <a:bodyPr/>
        <a:lstStyle/>
        <a:p>
          <a:pPr algn="ctr"/>
          <a:endParaRPr lang="en-US" sz="1600"/>
        </a:p>
      </dgm:t>
    </dgm:pt>
    <dgm:pt modelId="{4BAB4AC1-EE7F-4525-9CB5-D5E43373794B}" type="sibTrans" cxnId="{80341D3E-2A17-4C16-800B-C402225FA9D0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endParaRPr lang="en-US" sz="1600"/>
        </a:p>
      </dgm:t>
    </dgm:pt>
    <dgm:pt modelId="{4A550A03-639C-42EA-8034-BB87E092685F}">
      <dgm:prSet phldrT="[Text]" custT="1"/>
      <dgm:spPr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pPr algn="ctr"/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Homogenization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72B4CDFD-4CA1-4BD5-B5B9-236DA0CB38AD}" type="parTrans" cxnId="{57043730-694D-42DA-8989-C5BF622DAE7A}">
      <dgm:prSet/>
      <dgm:spPr/>
      <dgm:t>
        <a:bodyPr/>
        <a:lstStyle/>
        <a:p>
          <a:pPr algn="ctr"/>
          <a:endParaRPr lang="en-US" sz="1600"/>
        </a:p>
      </dgm:t>
    </dgm:pt>
    <dgm:pt modelId="{09F72685-327E-40D9-9FC9-7BB6A701D6B1}" type="sibTrans" cxnId="{57043730-694D-42DA-8989-C5BF622DAE7A}">
      <dgm:prSet custT="1"/>
      <dgm:spPr>
        <a:solidFill>
          <a:schemeClr val="bg2">
            <a:lumMod val="5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pPr algn="ctr"/>
          <a:endParaRPr lang="en-US" sz="1600" dirty="0"/>
        </a:p>
      </dgm:t>
    </dgm:pt>
    <dgm:pt modelId="{2F106BAE-7206-4224-93C3-A58D9FED40B4}">
      <dgm:prSet phldrT="[Text]" custT="1"/>
      <dgm:spPr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pPr algn="ctr"/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Cold</a:t>
          </a:r>
          <a:r>
            <a:rPr lang="en-US" sz="1600" dirty="0" smtClean="0"/>
            <a:t> </a:t>
          </a:r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Rolling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F8BE2977-0A95-4605-93A3-CAB9DD773ED0}" type="parTrans" cxnId="{1E5305EA-66D4-4CE8-87A0-FA49196C7801}">
      <dgm:prSet/>
      <dgm:spPr/>
      <dgm:t>
        <a:bodyPr/>
        <a:lstStyle/>
        <a:p>
          <a:pPr algn="ctr"/>
          <a:endParaRPr lang="en-US" sz="1600"/>
        </a:p>
      </dgm:t>
    </dgm:pt>
    <dgm:pt modelId="{D0D1A3B6-5262-4461-A27E-3FDB0CE371A4}" type="sibTrans" cxnId="{1E5305EA-66D4-4CE8-87A0-FA49196C7801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endParaRPr lang="en-US" sz="1600"/>
        </a:p>
      </dgm:t>
    </dgm:pt>
    <dgm:pt modelId="{D4DEAB4E-6107-442E-BF64-271701293958}">
      <dgm:prSet custT="1"/>
      <dgm:spPr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pPr algn="ctr"/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Color Coating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9A41BCD3-20ED-452A-946E-2A052FC890C3}" type="parTrans" cxnId="{7BA87087-2309-4440-8FF9-05B98673596D}">
      <dgm:prSet/>
      <dgm:spPr/>
      <dgm:t>
        <a:bodyPr/>
        <a:lstStyle/>
        <a:p>
          <a:pPr algn="ctr"/>
          <a:endParaRPr lang="en-US" sz="1600"/>
        </a:p>
      </dgm:t>
    </dgm:pt>
    <dgm:pt modelId="{48A07CA1-FD99-47D1-B875-5568D621D566}" type="sibTrans" cxnId="{7BA87087-2309-4440-8FF9-05B98673596D}">
      <dgm:prSet/>
      <dgm:spPr/>
      <dgm:t>
        <a:bodyPr/>
        <a:lstStyle/>
        <a:p>
          <a:pPr algn="ctr"/>
          <a:endParaRPr lang="en-US" sz="1600"/>
        </a:p>
      </dgm:t>
    </dgm:pt>
    <dgm:pt modelId="{C14CA622-0529-4AB3-A94A-6735CB14C7EB}">
      <dgm:prSet phldrT="[Text]" custT="1"/>
      <dgm:spPr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pPr algn="ctr"/>
          <a:r>
            <a:rPr lang="en-US" sz="1600" b="1" dirty="0" smtClean="0">
              <a:solidFill>
                <a:schemeClr val="accent5">
                  <a:lumMod val="50000"/>
                </a:schemeClr>
              </a:solidFill>
            </a:rPr>
            <a:t>Hot Rolling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6B5EB972-2AF2-4AA2-82CD-08EEA4E6D6D6}" type="parTrans" cxnId="{800EC068-6F45-40E4-AB57-B030B9273186}">
      <dgm:prSet/>
      <dgm:spPr/>
      <dgm:t>
        <a:bodyPr/>
        <a:lstStyle/>
        <a:p>
          <a:pPr algn="ctr"/>
          <a:endParaRPr lang="en-US" sz="1600"/>
        </a:p>
      </dgm:t>
    </dgm:pt>
    <dgm:pt modelId="{2671F938-C7CD-435C-BDAB-F66F299BCEB6}" type="sibTrans" cxnId="{800EC068-6F45-40E4-AB57-B030B9273186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endParaRPr lang="en-US" sz="1600"/>
        </a:p>
      </dgm:t>
    </dgm:pt>
    <dgm:pt modelId="{38B742C2-2944-48E3-90E6-D78DB7E448BC}" type="pres">
      <dgm:prSet presAssocID="{C297DD43-65C0-46D2-9623-C0569DE66AC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5B03A1-2606-43AC-B272-958D69EB4256}" type="pres">
      <dgm:prSet presAssocID="{C0C1DBC7-73C2-4A60-BBEF-7A9C6CEDD960}" presName="composite" presStyleCnt="0"/>
      <dgm:spPr/>
    </dgm:pt>
    <dgm:pt modelId="{B53CDDBD-31F5-49BA-82B9-717653D011CF}" type="pres">
      <dgm:prSet presAssocID="{C0C1DBC7-73C2-4A60-BBEF-7A9C6CEDD960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9F618-DF10-42D2-ABE9-28C067067A90}" type="pres">
      <dgm:prSet presAssocID="{C0C1DBC7-73C2-4A60-BBEF-7A9C6CEDD960}" presName="parSh" presStyleLbl="node1" presStyleIdx="0" presStyleCnt="5" custLinFactNeighborY="5390"/>
      <dgm:spPr/>
      <dgm:t>
        <a:bodyPr/>
        <a:lstStyle/>
        <a:p>
          <a:endParaRPr lang="en-US"/>
        </a:p>
      </dgm:t>
    </dgm:pt>
    <dgm:pt modelId="{1DB797A3-7891-42EB-9181-3AF8E3280654}" type="pres">
      <dgm:prSet presAssocID="{C0C1DBC7-73C2-4A60-BBEF-7A9C6CEDD960}" presName="desTx" presStyleLbl="fgAcc1" presStyleIdx="0" presStyleCnt="5" custScaleX="77909" custScaleY="90655">
        <dgm:presLayoutVars>
          <dgm:bulletEnabled val="1"/>
        </dgm:presLayoutVars>
      </dgm:prSet>
      <dgm:spPr/>
    </dgm:pt>
    <dgm:pt modelId="{E732FE27-3CA7-418A-8D38-A673B678D258}" type="pres">
      <dgm:prSet presAssocID="{4BAB4AC1-EE7F-4525-9CB5-D5E43373794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8EFA13E-2161-4471-8BD4-C7FB4BCD0734}" type="pres">
      <dgm:prSet presAssocID="{4BAB4AC1-EE7F-4525-9CB5-D5E43373794B}" presName="connTx" presStyleLbl="sibTrans2D1" presStyleIdx="0" presStyleCnt="4"/>
      <dgm:spPr/>
      <dgm:t>
        <a:bodyPr/>
        <a:lstStyle/>
        <a:p>
          <a:endParaRPr lang="en-US"/>
        </a:p>
      </dgm:t>
    </dgm:pt>
    <dgm:pt modelId="{27DAFC39-2C73-4796-99D0-F3D0ED483493}" type="pres">
      <dgm:prSet presAssocID="{4A550A03-639C-42EA-8034-BB87E092685F}" presName="composite" presStyleCnt="0"/>
      <dgm:spPr/>
    </dgm:pt>
    <dgm:pt modelId="{DFD6FA43-B0D5-485A-823B-8074A59068D5}" type="pres">
      <dgm:prSet presAssocID="{4A550A03-639C-42EA-8034-BB87E092685F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E6E79-A6DD-4BC4-9ABA-4A2507A1D492}" type="pres">
      <dgm:prSet presAssocID="{4A550A03-639C-42EA-8034-BB87E092685F}" presName="parSh" presStyleLbl="node1" presStyleIdx="1" presStyleCnt="5" custScaleX="116258" custLinFactNeighborY="2310"/>
      <dgm:spPr/>
      <dgm:t>
        <a:bodyPr/>
        <a:lstStyle/>
        <a:p>
          <a:endParaRPr lang="en-US"/>
        </a:p>
      </dgm:t>
    </dgm:pt>
    <dgm:pt modelId="{91E3DD8D-ADF6-47FF-80C6-600C8C2E02F5}" type="pres">
      <dgm:prSet presAssocID="{4A550A03-639C-42EA-8034-BB87E092685F}" presName="desTx" presStyleLbl="fgAcc1" presStyleIdx="1" presStyleCnt="5" custScaleX="68063" custScaleY="80853">
        <dgm:presLayoutVars>
          <dgm:bulletEnabled val="1"/>
        </dgm:presLayoutVars>
      </dgm:prSet>
      <dgm:spPr/>
    </dgm:pt>
    <dgm:pt modelId="{4996D2FF-435F-4503-B810-5B741CE08273}" type="pres">
      <dgm:prSet presAssocID="{09F72685-327E-40D9-9FC9-7BB6A701D6B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5CF9F80-52AC-404D-ACF7-5D4B1D06BD8D}" type="pres">
      <dgm:prSet presAssocID="{09F72685-327E-40D9-9FC9-7BB6A701D6B1}" presName="connTx" presStyleLbl="sibTrans2D1" presStyleIdx="1" presStyleCnt="4"/>
      <dgm:spPr/>
      <dgm:t>
        <a:bodyPr/>
        <a:lstStyle/>
        <a:p>
          <a:endParaRPr lang="en-US"/>
        </a:p>
      </dgm:t>
    </dgm:pt>
    <dgm:pt modelId="{6D234649-E480-4808-A1A7-50882785E42A}" type="pres">
      <dgm:prSet presAssocID="{C14CA622-0529-4AB3-A94A-6735CB14C7EB}" presName="composite" presStyleCnt="0"/>
      <dgm:spPr/>
    </dgm:pt>
    <dgm:pt modelId="{E7A41114-77D8-418E-8CC4-5B50E8DDA5F2}" type="pres">
      <dgm:prSet presAssocID="{C14CA622-0529-4AB3-A94A-6735CB14C7EB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7FE0-50F7-496B-B046-5D420189112F}" type="pres">
      <dgm:prSet presAssocID="{C14CA622-0529-4AB3-A94A-6735CB14C7EB}" presName="parSh" presStyleLbl="node1" presStyleIdx="2" presStyleCnt="5" custScaleX="107100" custLinFactNeighborX="1596" custLinFactNeighborY="7793"/>
      <dgm:spPr/>
      <dgm:t>
        <a:bodyPr/>
        <a:lstStyle/>
        <a:p>
          <a:endParaRPr lang="en-US"/>
        </a:p>
      </dgm:t>
    </dgm:pt>
    <dgm:pt modelId="{818B7DDC-CEF7-4C96-99B2-95DC0A749F6D}" type="pres">
      <dgm:prSet presAssocID="{C14CA622-0529-4AB3-A94A-6735CB14C7EB}" presName="desTx" presStyleLbl="fgAcc1" presStyleIdx="2" presStyleCnt="5">
        <dgm:presLayoutVars>
          <dgm:bulletEnabled val="1"/>
        </dgm:presLayoutVars>
      </dgm:prSet>
      <dgm:spPr/>
    </dgm:pt>
    <dgm:pt modelId="{2428B45D-F853-40E8-A9BD-418C18F60BD3}" type="pres">
      <dgm:prSet presAssocID="{2671F938-C7CD-435C-BDAB-F66F299BCEB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86CFDF3-289F-4ACC-BEFF-980B5BAA04A0}" type="pres">
      <dgm:prSet presAssocID="{2671F938-C7CD-435C-BDAB-F66F299BCEB6}" presName="connTx" presStyleLbl="sibTrans2D1" presStyleIdx="2" presStyleCnt="4"/>
      <dgm:spPr/>
      <dgm:t>
        <a:bodyPr/>
        <a:lstStyle/>
        <a:p>
          <a:endParaRPr lang="en-US"/>
        </a:p>
      </dgm:t>
    </dgm:pt>
    <dgm:pt modelId="{9E69FCB2-47D3-40BC-8D7C-4DF7E3287B1E}" type="pres">
      <dgm:prSet presAssocID="{2F106BAE-7206-4224-93C3-A58D9FED40B4}" presName="composite" presStyleCnt="0"/>
      <dgm:spPr/>
    </dgm:pt>
    <dgm:pt modelId="{606F157C-FB46-4F75-8B3F-1E28B901E6F8}" type="pres">
      <dgm:prSet presAssocID="{2F106BAE-7206-4224-93C3-A58D9FED40B4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BD074-063F-4C50-B3E0-B6661D6CC404}" type="pres">
      <dgm:prSet presAssocID="{2F106BAE-7206-4224-93C3-A58D9FED40B4}" presName="parSh" presStyleLbl="node1" presStyleIdx="3" presStyleCnt="5" custLinFactNeighborY="7793"/>
      <dgm:spPr/>
      <dgm:t>
        <a:bodyPr/>
        <a:lstStyle/>
        <a:p>
          <a:endParaRPr lang="en-US"/>
        </a:p>
      </dgm:t>
    </dgm:pt>
    <dgm:pt modelId="{64E9408A-DD3D-49E5-9B6F-A8356061EA53}" type="pres">
      <dgm:prSet presAssocID="{2F106BAE-7206-4224-93C3-A58D9FED40B4}" presName="desTx" presStyleLbl="fgAcc1" presStyleIdx="3" presStyleCnt="5" custLinFactNeighborX="-4436" custLinFactNeighborY="6327">
        <dgm:presLayoutVars>
          <dgm:bulletEnabled val="1"/>
        </dgm:presLayoutVars>
      </dgm:prSet>
      <dgm:spPr/>
    </dgm:pt>
    <dgm:pt modelId="{C853B202-F988-480E-89AE-CED46F582296}" type="pres">
      <dgm:prSet presAssocID="{D0D1A3B6-5262-4461-A27E-3FDB0CE371A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D59F425-AB52-44A0-B278-52B70AF55B70}" type="pres">
      <dgm:prSet presAssocID="{D0D1A3B6-5262-4461-A27E-3FDB0CE371A4}" presName="connTx" presStyleLbl="sibTrans2D1" presStyleIdx="3" presStyleCnt="4"/>
      <dgm:spPr/>
      <dgm:t>
        <a:bodyPr/>
        <a:lstStyle/>
        <a:p>
          <a:endParaRPr lang="en-US"/>
        </a:p>
      </dgm:t>
    </dgm:pt>
    <dgm:pt modelId="{B2DF8CFF-E41F-4DDE-BA71-FEAF04A5FD42}" type="pres">
      <dgm:prSet presAssocID="{D4DEAB4E-6107-442E-BF64-271701293958}" presName="composite" presStyleCnt="0"/>
      <dgm:spPr/>
    </dgm:pt>
    <dgm:pt modelId="{5FC66159-B654-4BCE-A160-9A502BF9D09B}" type="pres">
      <dgm:prSet presAssocID="{D4DEAB4E-6107-442E-BF64-271701293958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0379B-78E4-4E77-9AD7-2FE4F3FB5473}" type="pres">
      <dgm:prSet presAssocID="{D4DEAB4E-6107-442E-BF64-271701293958}" presName="parSh" presStyleLbl="node1" presStyleIdx="4" presStyleCnt="5" custLinFactNeighborX="2796" custLinFactNeighborY="6927"/>
      <dgm:spPr/>
      <dgm:t>
        <a:bodyPr/>
        <a:lstStyle/>
        <a:p>
          <a:endParaRPr lang="en-US"/>
        </a:p>
      </dgm:t>
    </dgm:pt>
    <dgm:pt modelId="{8238EECE-4BF3-4729-B464-DAA756B3FD27}" type="pres">
      <dgm:prSet presAssocID="{D4DEAB4E-6107-442E-BF64-271701293958}" presName="desTx" presStyleLbl="fgAcc1" presStyleIdx="4" presStyleCnt="5">
        <dgm:presLayoutVars>
          <dgm:bulletEnabled val="1"/>
        </dgm:presLayoutVars>
      </dgm:prSet>
      <dgm:spPr/>
    </dgm:pt>
  </dgm:ptLst>
  <dgm:cxnLst>
    <dgm:cxn modelId="{A2F0159E-2AB0-469F-9F35-A23484CE5D72}" type="presOf" srcId="{4A550A03-639C-42EA-8034-BB87E092685F}" destId="{DFD6FA43-B0D5-485A-823B-8074A59068D5}" srcOrd="0" destOrd="0" presId="urn:microsoft.com/office/officeart/2005/8/layout/process3"/>
    <dgm:cxn modelId="{BA03D507-B3C3-46DF-840E-E541292547A2}" type="presOf" srcId="{D4DEAB4E-6107-442E-BF64-271701293958}" destId="{5FC66159-B654-4BCE-A160-9A502BF9D09B}" srcOrd="0" destOrd="0" presId="urn:microsoft.com/office/officeart/2005/8/layout/process3"/>
    <dgm:cxn modelId="{C0DF6940-2954-4F36-B5EF-CEE9C7166A0D}" type="presOf" srcId="{2F106BAE-7206-4224-93C3-A58D9FED40B4}" destId="{606F157C-FB46-4F75-8B3F-1E28B901E6F8}" srcOrd="0" destOrd="0" presId="urn:microsoft.com/office/officeart/2005/8/layout/process3"/>
    <dgm:cxn modelId="{0698BA42-0389-4F98-B6FC-98CDC8528828}" type="presOf" srcId="{C0C1DBC7-73C2-4A60-BBEF-7A9C6CEDD960}" destId="{1B99F618-DF10-42D2-ABE9-28C067067A90}" srcOrd="1" destOrd="0" presId="urn:microsoft.com/office/officeart/2005/8/layout/process3"/>
    <dgm:cxn modelId="{F03D167E-314E-451C-A2F7-B987490536FF}" type="presOf" srcId="{D0D1A3B6-5262-4461-A27E-3FDB0CE371A4}" destId="{DD59F425-AB52-44A0-B278-52B70AF55B70}" srcOrd="1" destOrd="0" presId="urn:microsoft.com/office/officeart/2005/8/layout/process3"/>
    <dgm:cxn modelId="{CF005205-6F77-40EC-957C-ADCE8F973667}" type="presOf" srcId="{09F72685-327E-40D9-9FC9-7BB6A701D6B1}" destId="{35CF9F80-52AC-404D-ACF7-5D4B1D06BD8D}" srcOrd="1" destOrd="0" presId="urn:microsoft.com/office/officeart/2005/8/layout/process3"/>
    <dgm:cxn modelId="{1E5305EA-66D4-4CE8-87A0-FA49196C7801}" srcId="{C297DD43-65C0-46D2-9623-C0569DE66ACD}" destId="{2F106BAE-7206-4224-93C3-A58D9FED40B4}" srcOrd="3" destOrd="0" parTransId="{F8BE2977-0A95-4605-93A3-CAB9DD773ED0}" sibTransId="{D0D1A3B6-5262-4461-A27E-3FDB0CE371A4}"/>
    <dgm:cxn modelId="{8C32B0F8-9DCB-4DD1-BFB2-D0B5AFACD5F0}" type="presOf" srcId="{2671F938-C7CD-435C-BDAB-F66F299BCEB6}" destId="{886CFDF3-289F-4ACC-BEFF-980B5BAA04A0}" srcOrd="1" destOrd="0" presId="urn:microsoft.com/office/officeart/2005/8/layout/process3"/>
    <dgm:cxn modelId="{AF87F2F8-7A03-4314-9487-D62355B583AC}" type="presOf" srcId="{D0D1A3B6-5262-4461-A27E-3FDB0CE371A4}" destId="{C853B202-F988-480E-89AE-CED46F582296}" srcOrd="0" destOrd="0" presId="urn:microsoft.com/office/officeart/2005/8/layout/process3"/>
    <dgm:cxn modelId="{5A24BB94-3418-4774-9958-2C159B760F0B}" type="presOf" srcId="{C14CA622-0529-4AB3-A94A-6735CB14C7EB}" destId="{B8F07FE0-50F7-496B-B046-5D420189112F}" srcOrd="1" destOrd="0" presId="urn:microsoft.com/office/officeart/2005/8/layout/process3"/>
    <dgm:cxn modelId="{3DB90B11-50F2-4150-8D3A-5FA19D50ECA8}" type="presOf" srcId="{4BAB4AC1-EE7F-4525-9CB5-D5E43373794B}" destId="{58EFA13E-2161-4471-8BD4-C7FB4BCD0734}" srcOrd="1" destOrd="0" presId="urn:microsoft.com/office/officeart/2005/8/layout/process3"/>
    <dgm:cxn modelId="{63C87F28-8935-4CE0-AF38-906EA11A084E}" type="presOf" srcId="{C0C1DBC7-73C2-4A60-BBEF-7A9C6CEDD960}" destId="{B53CDDBD-31F5-49BA-82B9-717653D011CF}" srcOrd="0" destOrd="0" presId="urn:microsoft.com/office/officeart/2005/8/layout/process3"/>
    <dgm:cxn modelId="{D1343872-2BBD-48D6-B430-DD3E22CFB5E8}" type="presOf" srcId="{C297DD43-65C0-46D2-9623-C0569DE66ACD}" destId="{38B742C2-2944-48E3-90E6-D78DB7E448BC}" srcOrd="0" destOrd="0" presId="urn:microsoft.com/office/officeart/2005/8/layout/process3"/>
    <dgm:cxn modelId="{B6DA2047-43D3-4F11-9761-EA8AD3D0D605}" type="presOf" srcId="{4BAB4AC1-EE7F-4525-9CB5-D5E43373794B}" destId="{E732FE27-3CA7-418A-8D38-A673B678D258}" srcOrd="0" destOrd="0" presId="urn:microsoft.com/office/officeart/2005/8/layout/process3"/>
    <dgm:cxn modelId="{7BA87087-2309-4440-8FF9-05B98673596D}" srcId="{C297DD43-65C0-46D2-9623-C0569DE66ACD}" destId="{D4DEAB4E-6107-442E-BF64-271701293958}" srcOrd="4" destOrd="0" parTransId="{9A41BCD3-20ED-452A-946E-2A052FC890C3}" sibTransId="{48A07CA1-FD99-47D1-B875-5568D621D566}"/>
    <dgm:cxn modelId="{DA00E50B-5099-410E-A914-514C0920AD2B}" type="presOf" srcId="{09F72685-327E-40D9-9FC9-7BB6A701D6B1}" destId="{4996D2FF-435F-4503-B810-5B741CE08273}" srcOrd="0" destOrd="0" presId="urn:microsoft.com/office/officeart/2005/8/layout/process3"/>
    <dgm:cxn modelId="{DC3393AC-D9A0-471A-B568-769FD03ADF11}" type="presOf" srcId="{2F106BAE-7206-4224-93C3-A58D9FED40B4}" destId="{300BD074-063F-4C50-B3E0-B6661D6CC404}" srcOrd="1" destOrd="0" presId="urn:microsoft.com/office/officeart/2005/8/layout/process3"/>
    <dgm:cxn modelId="{57043730-694D-42DA-8989-C5BF622DAE7A}" srcId="{C297DD43-65C0-46D2-9623-C0569DE66ACD}" destId="{4A550A03-639C-42EA-8034-BB87E092685F}" srcOrd="1" destOrd="0" parTransId="{72B4CDFD-4CA1-4BD5-B5B9-236DA0CB38AD}" sibTransId="{09F72685-327E-40D9-9FC9-7BB6A701D6B1}"/>
    <dgm:cxn modelId="{80341D3E-2A17-4C16-800B-C402225FA9D0}" srcId="{C297DD43-65C0-46D2-9623-C0569DE66ACD}" destId="{C0C1DBC7-73C2-4A60-BBEF-7A9C6CEDD960}" srcOrd="0" destOrd="0" parTransId="{9F417C75-8017-485F-8B4C-71E4AE2984EF}" sibTransId="{4BAB4AC1-EE7F-4525-9CB5-D5E43373794B}"/>
    <dgm:cxn modelId="{07C3880D-A42C-4F0E-A730-B8F421661BDC}" type="presOf" srcId="{C14CA622-0529-4AB3-A94A-6735CB14C7EB}" destId="{E7A41114-77D8-418E-8CC4-5B50E8DDA5F2}" srcOrd="0" destOrd="0" presId="urn:microsoft.com/office/officeart/2005/8/layout/process3"/>
    <dgm:cxn modelId="{800EC068-6F45-40E4-AB57-B030B9273186}" srcId="{C297DD43-65C0-46D2-9623-C0569DE66ACD}" destId="{C14CA622-0529-4AB3-A94A-6735CB14C7EB}" srcOrd="2" destOrd="0" parTransId="{6B5EB972-2AF2-4AA2-82CD-08EEA4E6D6D6}" sibTransId="{2671F938-C7CD-435C-BDAB-F66F299BCEB6}"/>
    <dgm:cxn modelId="{52DBF7AE-E2FF-4237-A14A-00BB675DE75B}" type="presOf" srcId="{4A550A03-639C-42EA-8034-BB87E092685F}" destId="{C46E6E79-A6DD-4BC4-9ABA-4A2507A1D492}" srcOrd="1" destOrd="0" presId="urn:microsoft.com/office/officeart/2005/8/layout/process3"/>
    <dgm:cxn modelId="{214C335A-AA77-4DFB-8E10-B07732BB5350}" type="presOf" srcId="{D4DEAB4E-6107-442E-BF64-271701293958}" destId="{D310379B-78E4-4E77-9AD7-2FE4F3FB5473}" srcOrd="1" destOrd="0" presId="urn:microsoft.com/office/officeart/2005/8/layout/process3"/>
    <dgm:cxn modelId="{3432C6F0-B784-4AAB-8AD8-5FF1AC9B2399}" type="presOf" srcId="{2671F938-C7CD-435C-BDAB-F66F299BCEB6}" destId="{2428B45D-F853-40E8-A9BD-418C18F60BD3}" srcOrd="0" destOrd="0" presId="urn:microsoft.com/office/officeart/2005/8/layout/process3"/>
    <dgm:cxn modelId="{2B38EF96-1E3B-4078-AEF5-3E245B955F32}" type="presParOf" srcId="{38B742C2-2944-48E3-90E6-D78DB7E448BC}" destId="{605B03A1-2606-43AC-B272-958D69EB4256}" srcOrd="0" destOrd="0" presId="urn:microsoft.com/office/officeart/2005/8/layout/process3"/>
    <dgm:cxn modelId="{CA179769-C6C2-463F-9374-E3FA94E7F2A5}" type="presParOf" srcId="{605B03A1-2606-43AC-B272-958D69EB4256}" destId="{B53CDDBD-31F5-49BA-82B9-717653D011CF}" srcOrd="0" destOrd="0" presId="urn:microsoft.com/office/officeart/2005/8/layout/process3"/>
    <dgm:cxn modelId="{769EAFF6-B59D-4448-93EE-2E19B3DC562F}" type="presParOf" srcId="{605B03A1-2606-43AC-B272-958D69EB4256}" destId="{1B99F618-DF10-42D2-ABE9-28C067067A90}" srcOrd="1" destOrd="0" presId="urn:microsoft.com/office/officeart/2005/8/layout/process3"/>
    <dgm:cxn modelId="{E33E25E5-9BC8-4D4E-8216-DFDE8285B3AD}" type="presParOf" srcId="{605B03A1-2606-43AC-B272-958D69EB4256}" destId="{1DB797A3-7891-42EB-9181-3AF8E3280654}" srcOrd="2" destOrd="0" presId="urn:microsoft.com/office/officeart/2005/8/layout/process3"/>
    <dgm:cxn modelId="{A117A0DE-31F4-458E-A96A-5F1BE0A81443}" type="presParOf" srcId="{38B742C2-2944-48E3-90E6-D78DB7E448BC}" destId="{E732FE27-3CA7-418A-8D38-A673B678D258}" srcOrd="1" destOrd="0" presId="urn:microsoft.com/office/officeart/2005/8/layout/process3"/>
    <dgm:cxn modelId="{41A2D198-D9EA-48F8-BBB5-DEFDE9F33FEF}" type="presParOf" srcId="{E732FE27-3CA7-418A-8D38-A673B678D258}" destId="{58EFA13E-2161-4471-8BD4-C7FB4BCD0734}" srcOrd="0" destOrd="0" presId="urn:microsoft.com/office/officeart/2005/8/layout/process3"/>
    <dgm:cxn modelId="{57BDBBD6-B1C5-4877-9D69-302D032BC41C}" type="presParOf" srcId="{38B742C2-2944-48E3-90E6-D78DB7E448BC}" destId="{27DAFC39-2C73-4796-99D0-F3D0ED483493}" srcOrd="2" destOrd="0" presId="urn:microsoft.com/office/officeart/2005/8/layout/process3"/>
    <dgm:cxn modelId="{F9B95A8B-A22B-4A9F-9767-4598F9E32A40}" type="presParOf" srcId="{27DAFC39-2C73-4796-99D0-F3D0ED483493}" destId="{DFD6FA43-B0D5-485A-823B-8074A59068D5}" srcOrd="0" destOrd="0" presId="urn:microsoft.com/office/officeart/2005/8/layout/process3"/>
    <dgm:cxn modelId="{3B14C1DB-BDF7-4877-B406-05173B095620}" type="presParOf" srcId="{27DAFC39-2C73-4796-99D0-F3D0ED483493}" destId="{C46E6E79-A6DD-4BC4-9ABA-4A2507A1D492}" srcOrd="1" destOrd="0" presId="urn:microsoft.com/office/officeart/2005/8/layout/process3"/>
    <dgm:cxn modelId="{75FAD7C0-32A3-4263-A663-08968AD7EECA}" type="presParOf" srcId="{27DAFC39-2C73-4796-99D0-F3D0ED483493}" destId="{91E3DD8D-ADF6-47FF-80C6-600C8C2E02F5}" srcOrd="2" destOrd="0" presId="urn:microsoft.com/office/officeart/2005/8/layout/process3"/>
    <dgm:cxn modelId="{4B0F7281-7B4B-4F3B-8853-76F75D27504F}" type="presParOf" srcId="{38B742C2-2944-48E3-90E6-D78DB7E448BC}" destId="{4996D2FF-435F-4503-B810-5B741CE08273}" srcOrd="3" destOrd="0" presId="urn:microsoft.com/office/officeart/2005/8/layout/process3"/>
    <dgm:cxn modelId="{85E70F3F-1806-4E79-AB0E-EDF9BEA41C3B}" type="presParOf" srcId="{4996D2FF-435F-4503-B810-5B741CE08273}" destId="{35CF9F80-52AC-404D-ACF7-5D4B1D06BD8D}" srcOrd="0" destOrd="0" presId="urn:microsoft.com/office/officeart/2005/8/layout/process3"/>
    <dgm:cxn modelId="{07AC71CA-5744-4F2F-82D2-625ED21F52EA}" type="presParOf" srcId="{38B742C2-2944-48E3-90E6-D78DB7E448BC}" destId="{6D234649-E480-4808-A1A7-50882785E42A}" srcOrd="4" destOrd="0" presId="urn:microsoft.com/office/officeart/2005/8/layout/process3"/>
    <dgm:cxn modelId="{1C6FCACC-5481-4BB0-A459-75F93F0ADA78}" type="presParOf" srcId="{6D234649-E480-4808-A1A7-50882785E42A}" destId="{E7A41114-77D8-418E-8CC4-5B50E8DDA5F2}" srcOrd="0" destOrd="0" presId="urn:microsoft.com/office/officeart/2005/8/layout/process3"/>
    <dgm:cxn modelId="{B5B0037F-44FE-416A-A5CC-89E023381283}" type="presParOf" srcId="{6D234649-E480-4808-A1A7-50882785E42A}" destId="{B8F07FE0-50F7-496B-B046-5D420189112F}" srcOrd="1" destOrd="0" presId="urn:microsoft.com/office/officeart/2005/8/layout/process3"/>
    <dgm:cxn modelId="{4C13A438-4916-4043-B3DD-A2DF4440195D}" type="presParOf" srcId="{6D234649-E480-4808-A1A7-50882785E42A}" destId="{818B7DDC-CEF7-4C96-99B2-95DC0A749F6D}" srcOrd="2" destOrd="0" presId="urn:microsoft.com/office/officeart/2005/8/layout/process3"/>
    <dgm:cxn modelId="{3586A615-5434-454E-8D18-EB61439BFD06}" type="presParOf" srcId="{38B742C2-2944-48E3-90E6-D78DB7E448BC}" destId="{2428B45D-F853-40E8-A9BD-418C18F60BD3}" srcOrd="5" destOrd="0" presId="urn:microsoft.com/office/officeart/2005/8/layout/process3"/>
    <dgm:cxn modelId="{30E5966D-B7BD-429D-A386-680EE17FDBAB}" type="presParOf" srcId="{2428B45D-F853-40E8-A9BD-418C18F60BD3}" destId="{886CFDF3-289F-4ACC-BEFF-980B5BAA04A0}" srcOrd="0" destOrd="0" presId="urn:microsoft.com/office/officeart/2005/8/layout/process3"/>
    <dgm:cxn modelId="{F9E2A152-DA96-4CDA-8D50-CAC5C8FBFF0F}" type="presParOf" srcId="{38B742C2-2944-48E3-90E6-D78DB7E448BC}" destId="{9E69FCB2-47D3-40BC-8D7C-4DF7E3287B1E}" srcOrd="6" destOrd="0" presId="urn:microsoft.com/office/officeart/2005/8/layout/process3"/>
    <dgm:cxn modelId="{649D2A4D-C066-4C3D-92FF-3AA7349DCA55}" type="presParOf" srcId="{9E69FCB2-47D3-40BC-8D7C-4DF7E3287B1E}" destId="{606F157C-FB46-4F75-8B3F-1E28B901E6F8}" srcOrd="0" destOrd="0" presId="urn:microsoft.com/office/officeart/2005/8/layout/process3"/>
    <dgm:cxn modelId="{F8523835-7D98-4670-BCB4-13FA417836EB}" type="presParOf" srcId="{9E69FCB2-47D3-40BC-8D7C-4DF7E3287B1E}" destId="{300BD074-063F-4C50-B3E0-B6661D6CC404}" srcOrd="1" destOrd="0" presId="urn:microsoft.com/office/officeart/2005/8/layout/process3"/>
    <dgm:cxn modelId="{CDA4B5F5-7511-405A-B79E-344234351C1A}" type="presParOf" srcId="{9E69FCB2-47D3-40BC-8D7C-4DF7E3287B1E}" destId="{64E9408A-DD3D-49E5-9B6F-A8356061EA53}" srcOrd="2" destOrd="0" presId="urn:microsoft.com/office/officeart/2005/8/layout/process3"/>
    <dgm:cxn modelId="{93B94DDD-765E-4E47-9B4A-42B145B895AF}" type="presParOf" srcId="{38B742C2-2944-48E3-90E6-D78DB7E448BC}" destId="{C853B202-F988-480E-89AE-CED46F582296}" srcOrd="7" destOrd="0" presId="urn:microsoft.com/office/officeart/2005/8/layout/process3"/>
    <dgm:cxn modelId="{8F60DC64-CB89-40F4-91DE-4646CE1F8100}" type="presParOf" srcId="{C853B202-F988-480E-89AE-CED46F582296}" destId="{DD59F425-AB52-44A0-B278-52B70AF55B70}" srcOrd="0" destOrd="0" presId="urn:microsoft.com/office/officeart/2005/8/layout/process3"/>
    <dgm:cxn modelId="{B7331FB1-8284-430D-AC4C-5C0FDC5106D4}" type="presParOf" srcId="{38B742C2-2944-48E3-90E6-D78DB7E448BC}" destId="{B2DF8CFF-E41F-4DDE-BA71-FEAF04A5FD42}" srcOrd="8" destOrd="0" presId="urn:microsoft.com/office/officeart/2005/8/layout/process3"/>
    <dgm:cxn modelId="{12702F8F-9203-4D7A-8085-78AE76F8DB05}" type="presParOf" srcId="{B2DF8CFF-E41F-4DDE-BA71-FEAF04A5FD42}" destId="{5FC66159-B654-4BCE-A160-9A502BF9D09B}" srcOrd="0" destOrd="0" presId="urn:microsoft.com/office/officeart/2005/8/layout/process3"/>
    <dgm:cxn modelId="{2660670E-892B-4EB3-A478-F0EFA0A8A2FA}" type="presParOf" srcId="{B2DF8CFF-E41F-4DDE-BA71-FEAF04A5FD42}" destId="{D310379B-78E4-4E77-9AD7-2FE4F3FB5473}" srcOrd="1" destOrd="0" presId="urn:microsoft.com/office/officeart/2005/8/layout/process3"/>
    <dgm:cxn modelId="{F00F8BDF-22BF-4EE9-9774-26E59FE30C01}" type="presParOf" srcId="{B2DF8CFF-E41F-4DDE-BA71-FEAF04A5FD42}" destId="{8238EECE-4BF3-4729-B464-DAA756B3FD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939C6-C2D3-49E1-A5F6-AB4A0EDC6A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2289C-7072-4F8C-AA27-35E93C8151A6}">
      <dgm:prSet phldrT="[Text]" custT="1"/>
      <dgm:spPr/>
      <dgm:t>
        <a:bodyPr anchor="t" anchorCtr="0"/>
        <a:lstStyle/>
        <a:p>
          <a:pPr algn="ctr"/>
          <a:r>
            <a:rPr lang="en-US" sz="2800" u="sng" dirty="0" smtClean="0"/>
            <a:t>Coiling</a:t>
          </a:r>
          <a:r>
            <a:rPr lang="en-US" sz="2800" dirty="0" smtClean="0"/>
            <a:t> </a:t>
          </a:r>
          <a:endParaRPr lang="en-US" sz="2800" dirty="0"/>
        </a:p>
      </dgm:t>
    </dgm:pt>
    <dgm:pt modelId="{01D3FE0A-DF6A-4D32-8DF0-6EDB7A9A0521}" type="parTrans" cxnId="{09D7D9A2-D9ED-4486-A45A-BA7665A9B706}">
      <dgm:prSet/>
      <dgm:spPr/>
      <dgm:t>
        <a:bodyPr/>
        <a:lstStyle/>
        <a:p>
          <a:endParaRPr lang="en-US"/>
        </a:p>
      </dgm:t>
    </dgm:pt>
    <dgm:pt modelId="{750BC154-9BDD-4BB8-B4C4-AAFDDE8A83F8}" type="sibTrans" cxnId="{09D7D9A2-D9ED-4486-A45A-BA7665A9B706}">
      <dgm:prSet/>
      <dgm:spPr/>
      <dgm:t>
        <a:bodyPr/>
        <a:lstStyle/>
        <a:p>
          <a:endParaRPr lang="en-US"/>
        </a:p>
      </dgm:t>
    </dgm:pt>
    <dgm:pt modelId="{619F8941-EB04-42EB-8732-451111E7C843}">
      <dgm:prSet phldrT="[Text]" custT="1"/>
      <dgm:spPr/>
      <dgm:t>
        <a:bodyPr anchor="t" anchorCtr="0"/>
        <a:lstStyle/>
        <a:p>
          <a:pPr algn="ctr"/>
          <a:r>
            <a:rPr lang="en-US" sz="2800" u="sng" dirty="0" smtClean="0"/>
            <a:t>Slitting</a:t>
          </a:r>
          <a:endParaRPr lang="en-US" sz="2800" u="sng" dirty="0"/>
        </a:p>
      </dgm:t>
    </dgm:pt>
    <dgm:pt modelId="{19387311-1F66-4870-9D7A-1C2D07C15064}" type="parTrans" cxnId="{16D59BA3-14D4-4DAD-9A80-D5E44A10E4E8}">
      <dgm:prSet/>
      <dgm:spPr/>
      <dgm:t>
        <a:bodyPr/>
        <a:lstStyle/>
        <a:p>
          <a:endParaRPr lang="en-US"/>
        </a:p>
      </dgm:t>
    </dgm:pt>
    <dgm:pt modelId="{B33D8B00-42E1-4AEF-89C3-58088584162B}" type="sibTrans" cxnId="{16D59BA3-14D4-4DAD-9A80-D5E44A10E4E8}">
      <dgm:prSet/>
      <dgm:spPr/>
      <dgm:t>
        <a:bodyPr/>
        <a:lstStyle/>
        <a:p>
          <a:endParaRPr lang="en-US"/>
        </a:p>
      </dgm:t>
    </dgm:pt>
    <dgm:pt modelId="{F5B85D03-4752-44FA-B43C-736FC172E33F}">
      <dgm:prSet phldrT="[Text]" custT="1"/>
      <dgm:spPr/>
      <dgm:t>
        <a:bodyPr anchor="t" anchorCtr="0"/>
        <a:lstStyle/>
        <a:p>
          <a:pPr algn="ctr"/>
          <a:r>
            <a:rPr lang="en-US" sz="2800" u="sng" dirty="0" smtClean="0"/>
            <a:t>Oiling &amp; degreasing</a:t>
          </a:r>
          <a:endParaRPr lang="en-US" sz="2800" u="sng" dirty="0"/>
        </a:p>
      </dgm:t>
    </dgm:pt>
    <dgm:pt modelId="{7CC88463-5A3F-4EEA-AFFF-562D73D5C832}" type="parTrans" cxnId="{5EA9C871-CB35-471C-AC19-52F7969086F1}">
      <dgm:prSet/>
      <dgm:spPr/>
      <dgm:t>
        <a:bodyPr/>
        <a:lstStyle/>
        <a:p>
          <a:endParaRPr lang="en-US"/>
        </a:p>
      </dgm:t>
    </dgm:pt>
    <dgm:pt modelId="{C7FA6206-DE76-4B84-A0FB-51AD2895ADFE}" type="sibTrans" cxnId="{5EA9C871-CB35-471C-AC19-52F7969086F1}">
      <dgm:prSet/>
      <dgm:spPr/>
      <dgm:t>
        <a:bodyPr/>
        <a:lstStyle/>
        <a:p>
          <a:endParaRPr lang="en-US"/>
        </a:p>
      </dgm:t>
    </dgm:pt>
    <dgm:pt modelId="{587C153A-CAE9-45D1-9C25-76302BD5DD92}">
      <dgm:prSet phldrT="[Text]" custT="1"/>
      <dgm:spPr/>
      <dgm:t>
        <a:bodyPr anchor="t" anchorCtr="0"/>
        <a:lstStyle/>
        <a:p>
          <a:pPr algn="ctr"/>
          <a:r>
            <a:rPr lang="en-US" sz="2800" u="sng" dirty="0" smtClean="0"/>
            <a:t>Coating and marking</a:t>
          </a:r>
          <a:endParaRPr lang="en-US" sz="2800" u="sng" dirty="0"/>
        </a:p>
      </dgm:t>
    </dgm:pt>
    <dgm:pt modelId="{02C2B0FF-F1BA-401A-893E-4797CBBFA189}" type="parTrans" cxnId="{70B4D32B-4BC2-4B53-A99D-F09CE0D9E187}">
      <dgm:prSet/>
      <dgm:spPr/>
      <dgm:t>
        <a:bodyPr/>
        <a:lstStyle/>
        <a:p>
          <a:endParaRPr lang="en-US"/>
        </a:p>
      </dgm:t>
    </dgm:pt>
    <dgm:pt modelId="{80F034A8-EC86-430A-9546-9763942E9849}" type="sibTrans" cxnId="{70B4D32B-4BC2-4B53-A99D-F09CE0D9E187}">
      <dgm:prSet/>
      <dgm:spPr/>
      <dgm:t>
        <a:bodyPr/>
        <a:lstStyle/>
        <a:p>
          <a:endParaRPr lang="en-US"/>
        </a:p>
      </dgm:t>
    </dgm:pt>
    <dgm:pt modelId="{B881DF40-AD72-46EB-AC6C-EA8A05B874EE}" type="pres">
      <dgm:prSet presAssocID="{CF5939C6-C2D3-49E1-A5F6-AB4A0EDC6A31}" presName="diagram" presStyleCnt="0">
        <dgm:presLayoutVars>
          <dgm:dir/>
          <dgm:resizeHandles val="exact"/>
        </dgm:presLayoutVars>
      </dgm:prSet>
      <dgm:spPr/>
    </dgm:pt>
    <dgm:pt modelId="{80F6B11B-30FA-420F-9292-619FB7D7CE97}" type="pres">
      <dgm:prSet presAssocID="{49B2289C-7072-4F8C-AA27-35E93C8151A6}" presName="node" presStyleLbl="node1" presStyleIdx="0" presStyleCnt="4" custScaleX="120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CA390-3AFF-49C2-A3E6-D162B120EE72}" type="pres">
      <dgm:prSet presAssocID="{750BC154-9BDD-4BB8-B4C4-AAFDDE8A83F8}" presName="sibTrans" presStyleCnt="0"/>
      <dgm:spPr/>
    </dgm:pt>
    <dgm:pt modelId="{0886E771-23A4-4FDE-A085-7120C7517B35}" type="pres">
      <dgm:prSet presAssocID="{619F8941-EB04-42EB-8732-451111E7C843}" presName="node" presStyleLbl="node1" presStyleIdx="1" presStyleCnt="4" custScaleX="118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858CD-28F8-4ECE-982B-7225399C4486}" type="pres">
      <dgm:prSet presAssocID="{B33D8B00-42E1-4AEF-89C3-58088584162B}" presName="sibTrans" presStyleCnt="0"/>
      <dgm:spPr/>
    </dgm:pt>
    <dgm:pt modelId="{906CA3E7-1E96-43B3-BC91-A776C7CDED9C}" type="pres">
      <dgm:prSet presAssocID="{F5B85D03-4752-44FA-B43C-736FC172E33F}" presName="node" presStyleLbl="node1" presStyleIdx="2" presStyleCnt="4" custScaleX="118589" custScaleY="100836" custLinFactX="31109" custLinFactNeighborX="100000" custLinFactNeighborY="-3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C073E-14D0-409D-9C7D-3AB43B8081BD}" type="pres">
      <dgm:prSet presAssocID="{C7FA6206-DE76-4B84-A0FB-51AD2895ADFE}" presName="sibTrans" presStyleCnt="0"/>
      <dgm:spPr/>
    </dgm:pt>
    <dgm:pt modelId="{C7392759-9659-45BB-B4CF-D02EC44A4C20}" type="pres">
      <dgm:prSet presAssocID="{587C153A-CAE9-45D1-9C25-76302BD5DD92}" presName="node" presStyleLbl="node1" presStyleIdx="3" presStyleCnt="4" custScaleX="121530" custLinFactX="-28443" custLinFactNeighborX="-100000" custLinFactNeighborY="-4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04E5F-C77F-4352-9FFC-3A6F8FE4201F}" type="presOf" srcId="{619F8941-EB04-42EB-8732-451111E7C843}" destId="{0886E771-23A4-4FDE-A085-7120C7517B35}" srcOrd="0" destOrd="0" presId="urn:microsoft.com/office/officeart/2005/8/layout/default"/>
    <dgm:cxn modelId="{FAE231F0-7612-4736-A6A5-551080B31B72}" type="presOf" srcId="{F5B85D03-4752-44FA-B43C-736FC172E33F}" destId="{906CA3E7-1E96-43B3-BC91-A776C7CDED9C}" srcOrd="0" destOrd="0" presId="urn:microsoft.com/office/officeart/2005/8/layout/default"/>
    <dgm:cxn modelId="{297534F2-EA58-4726-A727-F0F173CB5A7D}" type="presOf" srcId="{587C153A-CAE9-45D1-9C25-76302BD5DD92}" destId="{C7392759-9659-45BB-B4CF-D02EC44A4C20}" srcOrd="0" destOrd="0" presId="urn:microsoft.com/office/officeart/2005/8/layout/default"/>
    <dgm:cxn modelId="{70B4D32B-4BC2-4B53-A99D-F09CE0D9E187}" srcId="{CF5939C6-C2D3-49E1-A5F6-AB4A0EDC6A31}" destId="{587C153A-CAE9-45D1-9C25-76302BD5DD92}" srcOrd="3" destOrd="0" parTransId="{02C2B0FF-F1BA-401A-893E-4797CBBFA189}" sibTransId="{80F034A8-EC86-430A-9546-9763942E9849}"/>
    <dgm:cxn modelId="{D0139B83-9ACE-4167-9848-6DDF59108800}" type="presOf" srcId="{CF5939C6-C2D3-49E1-A5F6-AB4A0EDC6A31}" destId="{B881DF40-AD72-46EB-AC6C-EA8A05B874EE}" srcOrd="0" destOrd="0" presId="urn:microsoft.com/office/officeart/2005/8/layout/default"/>
    <dgm:cxn modelId="{16D59BA3-14D4-4DAD-9A80-D5E44A10E4E8}" srcId="{CF5939C6-C2D3-49E1-A5F6-AB4A0EDC6A31}" destId="{619F8941-EB04-42EB-8732-451111E7C843}" srcOrd="1" destOrd="0" parTransId="{19387311-1F66-4870-9D7A-1C2D07C15064}" sibTransId="{B33D8B00-42E1-4AEF-89C3-58088584162B}"/>
    <dgm:cxn modelId="{E6629B44-379A-4CDE-A25A-8244917CCD1A}" type="presOf" srcId="{49B2289C-7072-4F8C-AA27-35E93C8151A6}" destId="{80F6B11B-30FA-420F-9292-619FB7D7CE97}" srcOrd="0" destOrd="0" presId="urn:microsoft.com/office/officeart/2005/8/layout/default"/>
    <dgm:cxn modelId="{09D7D9A2-D9ED-4486-A45A-BA7665A9B706}" srcId="{CF5939C6-C2D3-49E1-A5F6-AB4A0EDC6A31}" destId="{49B2289C-7072-4F8C-AA27-35E93C8151A6}" srcOrd="0" destOrd="0" parTransId="{01D3FE0A-DF6A-4D32-8DF0-6EDB7A9A0521}" sibTransId="{750BC154-9BDD-4BB8-B4C4-AAFDDE8A83F8}"/>
    <dgm:cxn modelId="{5EA9C871-CB35-471C-AC19-52F7969086F1}" srcId="{CF5939C6-C2D3-49E1-A5F6-AB4A0EDC6A31}" destId="{F5B85D03-4752-44FA-B43C-736FC172E33F}" srcOrd="2" destOrd="0" parTransId="{7CC88463-5A3F-4EEA-AFFF-562D73D5C832}" sibTransId="{C7FA6206-DE76-4B84-A0FB-51AD2895ADFE}"/>
    <dgm:cxn modelId="{DD880B33-6E7F-47E5-8CB3-31F71550D37F}" type="presParOf" srcId="{B881DF40-AD72-46EB-AC6C-EA8A05B874EE}" destId="{80F6B11B-30FA-420F-9292-619FB7D7CE97}" srcOrd="0" destOrd="0" presId="urn:microsoft.com/office/officeart/2005/8/layout/default"/>
    <dgm:cxn modelId="{516FFC8A-8638-41A1-8327-6E4BB62F9C36}" type="presParOf" srcId="{B881DF40-AD72-46EB-AC6C-EA8A05B874EE}" destId="{918CA390-3AFF-49C2-A3E6-D162B120EE72}" srcOrd="1" destOrd="0" presId="urn:microsoft.com/office/officeart/2005/8/layout/default"/>
    <dgm:cxn modelId="{ADB8AEC9-691B-429B-801C-7B4B9DF97661}" type="presParOf" srcId="{B881DF40-AD72-46EB-AC6C-EA8A05B874EE}" destId="{0886E771-23A4-4FDE-A085-7120C7517B35}" srcOrd="2" destOrd="0" presId="urn:microsoft.com/office/officeart/2005/8/layout/default"/>
    <dgm:cxn modelId="{B2ABF169-9405-41EC-BC9C-FEE45FE865FE}" type="presParOf" srcId="{B881DF40-AD72-46EB-AC6C-EA8A05B874EE}" destId="{B06858CD-28F8-4ECE-982B-7225399C4486}" srcOrd="3" destOrd="0" presId="urn:microsoft.com/office/officeart/2005/8/layout/default"/>
    <dgm:cxn modelId="{2D43CBF8-9481-4AF2-B157-E445BEE4E8BF}" type="presParOf" srcId="{B881DF40-AD72-46EB-AC6C-EA8A05B874EE}" destId="{906CA3E7-1E96-43B3-BC91-A776C7CDED9C}" srcOrd="4" destOrd="0" presId="urn:microsoft.com/office/officeart/2005/8/layout/default"/>
    <dgm:cxn modelId="{CFDC9441-D7C0-4380-8E55-B98FE3862435}" type="presParOf" srcId="{B881DF40-AD72-46EB-AC6C-EA8A05B874EE}" destId="{39CC073E-14D0-409D-9C7D-3AB43B8081BD}" srcOrd="5" destOrd="0" presId="urn:microsoft.com/office/officeart/2005/8/layout/default"/>
    <dgm:cxn modelId="{DAD77268-C2C2-4F16-A333-13FF8C01500D}" type="presParOf" srcId="{B881DF40-AD72-46EB-AC6C-EA8A05B874EE}" destId="{C7392759-9659-45BB-B4CF-D02EC44A4C2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9F618-DF10-42D2-ABE9-28C067067A90}">
      <dsp:nvSpPr>
        <dsp:cNvPr id="0" name=""/>
        <dsp:cNvSpPr/>
      </dsp:nvSpPr>
      <dsp:spPr>
        <a:xfrm>
          <a:off x="7503" y="107314"/>
          <a:ext cx="1562185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Ingot Casting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503" y="107314"/>
        <a:ext cx="1562185" cy="624874"/>
      </dsp:txXfrm>
    </dsp:sp>
    <dsp:sp modelId="{1DB797A3-7891-42EB-9181-3AF8E3280654}">
      <dsp:nvSpPr>
        <dsp:cNvPr id="0" name=""/>
        <dsp:cNvSpPr/>
      </dsp:nvSpPr>
      <dsp:spPr>
        <a:xfrm>
          <a:off x="500020" y="741260"/>
          <a:ext cx="1217083" cy="130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2FE27-3CA7-418A-8D38-A673B678D258}">
      <dsp:nvSpPr>
        <dsp:cNvPr id="0" name=""/>
        <dsp:cNvSpPr/>
      </dsp:nvSpPr>
      <dsp:spPr>
        <a:xfrm rot="2823">
          <a:off x="1763373" y="226250"/>
          <a:ext cx="410610" cy="38893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63373" y="303990"/>
        <a:ext cx="293928" cy="233363"/>
      </dsp:txXfrm>
    </dsp:sp>
    <dsp:sp modelId="{C46E6E79-A6DD-4BC4-9ABA-4A2507A1D492}">
      <dsp:nvSpPr>
        <dsp:cNvPr id="0" name=""/>
        <dsp:cNvSpPr/>
      </dsp:nvSpPr>
      <dsp:spPr>
        <a:xfrm>
          <a:off x="2344425" y="109337"/>
          <a:ext cx="1816165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Homogenization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2344425" y="109337"/>
        <a:ext cx="1816165" cy="624874"/>
      </dsp:txXfrm>
    </dsp:sp>
    <dsp:sp modelId="{91E3DD8D-ADF6-47FF-80C6-600C8C2E02F5}">
      <dsp:nvSpPr>
        <dsp:cNvPr id="0" name=""/>
        <dsp:cNvSpPr/>
      </dsp:nvSpPr>
      <dsp:spPr>
        <a:xfrm>
          <a:off x="3040838" y="847122"/>
          <a:ext cx="1063270" cy="1164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6D2FF-435F-4503-B810-5B741CE08273}">
      <dsp:nvSpPr>
        <dsp:cNvPr id="0" name=""/>
        <dsp:cNvSpPr/>
      </dsp:nvSpPr>
      <dsp:spPr>
        <a:xfrm rot="21586069">
          <a:off x="4323652" y="222264"/>
          <a:ext cx="345697" cy="38893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323652" y="300262"/>
        <a:ext cx="241988" cy="233363"/>
      </dsp:txXfrm>
    </dsp:sp>
    <dsp:sp modelId="{B8F07FE0-50F7-496B-B046-5D420189112F}">
      <dsp:nvSpPr>
        <dsp:cNvPr id="0" name=""/>
        <dsp:cNvSpPr/>
      </dsp:nvSpPr>
      <dsp:spPr>
        <a:xfrm>
          <a:off x="4812844" y="99624"/>
          <a:ext cx="1673100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Hot Rolling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812844" y="99624"/>
        <a:ext cx="1673100" cy="624874"/>
      </dsp:txXfrm>
    </dsp:sp>
    <dsp:sp modelId="{818B7DDC-CEF7-4C96-99B2-95DC0A749F6D}">
      <dsp:nvSpPr>
        <dsp:cNvPr id="0" name=""/>
        <dsp:cNvSpPr/>
      </dsp:nvSpPr>
      <dsp:spPr>
        <a:xfrm>
          <a:off x="5163335" y="640334"/>
          <a:ext cx="1562185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8B45D-F853-40E8-A9BD-418C18F60BD3}">
      <dsp:nvSpPr>
        <dsp:cNvPr id="0" name=""/>
        <dsp:cNvSpPr/>
      </dsp:nvSpPr>
      <dsp:spPr>
        <a:xfrm>
          <a:off x="6702669" y="217592"/>
          <a:ext cx="459455" cy="38893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02669" y="295380"/>
        <a:ext cx="342773" cy="233363"/>
      </dsp:txXfrm>
    </dsp:sp>
    <dsp:sp modelId="{300BD074-063F-4C50-B3E0-B6661D6CC404}">
      <dsp:nvSpPr>
        <dsp:cNvPr id="0" name=""/>
        <dsp:cNvSpPr/>
      </dsp:nvSpPr>
      <dsp:spPr>
        <a:xfrm>
          <a:off x="7352842" y="99624"/>
          <a:ext cx="1562185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Cold</a:t>
          </a:r>
          <a:r>
            <a:rPr lang="en-US" sz="1600" kern="1200" dirty="0" smtClean="0"/>
            <a:t> </a:t>
          </a: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Rolling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352842" y="99624"/>
        <a:ext cx="1562185" cy="624874"/>
      </dsp:txXfrm>
    </dsp:sp>
    <dsp:sp modelId="{64E9408A-DD3D-49E5-9B6F-A8356061EA53}">
      <dsp:nvSpPr>
        <dsp:cNvPr id="0" name=""/>
        <dsp:cNvSpPr/>
      </dsp:nvSpPr>
      <dsp:spPr>
        <a:xfrm>
          <a:off x="7603509" y="655795"/>
          <a:ext cx="1562185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3B202-F988-480E-89AE-CED46F582296}">
      <dsp:nvSpPr>
        <dsp:cNvPr id="0" name=""/>
        <dsp:cNvSpPr/>
      </dsp:nvSpPr>
      <dsp:spPr>
        <a:xfrm rot="21587407">
          <a:off x="9162767" y="212861"/>
          <a:ext cx="525215" cy="38893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62767" y="290863"/>
        <a:ext cx="408533" cy="233363"/>
      </dsp:txXfrm>
    </dsp:sp>
    <dsp:sp modelId="{D310379B-78E4-4E77-9AD7-2FE4F3FB5473}">
      <dsp:nvSpPr>
        <dsp:cNvPr id="0" name=""/>
        <dsp:cNvSpPr/>
      </dsp:nvSpPr>
      <dsp:spPr>
        <a:xfrm>
          <a:off x="9905993" y="90271"/>
          <a:ext cx="1562185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0"/>
                <a:tint val="66000"/>
                <a:satMod val="160000"/>
              </a:schemeClr>
            </a:gs>
            <a:gs pos="50000">
              <a:schemeClr val="accent3">
                <a:lumMod val="50000"/>
                <a:tint val="44500"/>
                <a:satMod val="160000"/>
              </a:schemeClr>
            </a:gs>
            <a:gs pos="100000">
              <a:schemeClr val="accent3">
                <a:lumMod val="50000"/>
                <a:tint val="23500"/>
                <a:satMod val="160000"/>
              </a:schemeClr>
            </a:gs>
          </a:gsLst>
          <a:lin ang="1080000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5">
                  <a:lumMod val="50000"/>
                </a:schemeClr>
              </a:solidFill>
            </a:rPr>
            <a:t>Color Coating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9905993" y="90271"/>
        <a:ext cx="1562185" cy="624874"/>
      </dsp:txXfrm>
    </dsp:sp>
    <dsp:sp modelId="{8238EECE-4BF3-4729-B464-DAA756B3FD27}">
      <dsp:nvSpPr>
        <dsp:cNvPr id="0" name=""/>
        <dsp:cNvSpPr/>
      </dsp:nvSpPr>
      <dsp:spPr>
        <a:xfrm>
          <a:off x="10182280" y="640334"/>
          <a:ext cx="1562185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6B11B-30FA-420F-9292-619FB7D7CE97}">
      <dsp:nvSpPr>
        <dsp:cNvPr id="0" name=""/>
        <dsp:cNvSpPr/>
      </dsp:nvSpPr>
      <dsp:spPr>
        <a:xfrm>
          <a:off x="453404" y="1393"/>
          <a:ext cx="4974071" cy="2469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Coiling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453404" y="1393"/>
        <a:ext cx="4974071" cy="2469379"/>
      </dsp:txXfrm>
    </dsp:sp>
    <dsp:sp modelId="{0886E771-23A4-4FDE-A085-7120C7517B35}">
      <dsp:nvSpPr>
        <dsp:cNvPr id="0" name=""/>
        <dsp:cNvSpPr/>
      </dsp:nvSpPr>
      <dsp:spPr>
        <a:xfrm>
          <a:off x="5839038" y="1393"/>
          <a:ext cx="4871550" cy="2469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Slitting</a:t>
          </a:r>
          <a:endParaRPr lang="en-US" sz="2800" u="sng" kern="1200" dirty="0"/>
        </a:p>
      </dsp:txBody>
      <dsp:txXfrm>
        <a:off x="5839038" y="1393"/>
        <a:ext cx="4871550" cy="2469379"/>
      </dsp:txXfrm>
    </dsp:sp>
    <dsp:sp modelId="{906CA3E7-1E96-43B3-BC91-A776C7CDED9C}">
      <dsp:nvSpPr>
        <dsp:cNvPr id="0" name=""/>
        <dsp:cNvSpPr/>
      </dsp:nvSpPr>
      <dsp:spPr>
        <a:xfrm>
          <a:off x="5830972" y="2793315"/>
          <a:ext cx="4880687" cy="2490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Oiling &amp; degreasing</a:t>
          </a:r>
          <a:endParaRPr lang="en-US" sz="2800" u="sng" kern="1200" dirty="0"/>
        </a:p>
      </dsp:txBody>
      <dsp:txXfrm>
        <a:off x="5830972" y="2793315"/>
        <a:ext cx="4880687" cy="2490023"/>
      </dsp:txXfrm>
    </dsp:sp>
    <dsp:sp modelId="{C7392759-9659-45BB-B4CF-D02EC44A4C20}">
      <dsp:nvSpPr>
        <dsp:cNvPr id="0" name=""/>
        <dsp:cNvSpPr/>
      </dsp:nvSpPr>
      <dsp:spPr>
        <a:xfrm>
          <a:off x="441016" y="2787191"/>
          <a:ext cx="5001728" cy="2469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Coating and marking</a:t>
          </a:r>
          <a:endParaRPr lang="en-US" sz="2800" u="sng" kern="1200" dirty="0"/>
        </a:p>
      </dsp:txBody>
      <dsp:txXfrm>
        <a:off x="441016" y="2787191"/>
        <a:ext cx="5001728" cy="246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8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96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E003-54BD-4E51-8101-629359E4E17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01C1-6DA9-4BCC-ABEC-25889647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3341" y="129845"/>
            <a:ext cx="12195341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Sheet Formation in a nutshell</a:t>
            </a:r>
            <a:endParaRPr lang="en-IN" sz="4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998953"/>
            <a:ext cx="12192000" cy="5368595"/>
            <a:chOff x="0" y="1065454"/>
            <a:chExt cx="12192000" cy="536859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1065454"/>
              <a:ext cx="12192000" cy="5368595"/>
              <a:chOff x="2934909" y="1105593"/>
              <a:chExt cx="8723635" cy="425878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34909" y="1105593"/>
                <a:ext cx="8723635" cy="42587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4245109267"/>
                  </p:ext>
                </p:extLst>
              </p:nvPr>
            </p:nvGraphicFramePr>
            <p:xfrm>
              <a:off x="3092335" y="1105593"/>
              <a:ext cx="8408784" cy="16625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447" y="1721827"/>
              <a:ext cx="1783947" cy="14288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95965" y="1718453"/>
              <a:ext cx="1947895" cy="143223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8431" y="1694513"/>
              <a:ext cx="1874113" cy="145617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7461" y="1706483"/>
              <a:ext cx="1903615" cy="144420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25993" y="1706483"/>
              <a:ext cx="1745478" cy="144420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91345" y="3773143"/>
            <a:ext cx="9473640" cy="1397369"/>
            <a:chOff x="1316282" y="4005903"/>
            <a:chExt cx="9473640" cy="13973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87936" y="4005903"/>
              <a:ext cx="1670926" cy="139736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2841" y="4005903"/>
              <a:ext cx="1597081" cy="139736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22101" y="4005903"/>
              <a:ext cx="1607501" cy="13973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6282" y="4006607"/>
              <a:ext cx="1708415" cy="1396665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3208713" y="4430684"/>
              <a:ext cx="423949" cy="357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802161" y="4430683"/>
              <a:ext cx="423949" cy="357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8506691" y="4430683"/>
              <a:ext cx="423949" cy="357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536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03" y="169893"/>
            <a:ext cx="5013745" cy="6328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9617" y="169893"/>
            <a:ext cx="6638133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400" dirty="0"/>
              <a:t>Ingot </a:t>
            </a:r>
            <a:r>
              <a:rPr lang="en-US" sz="4400" dirty="0" smtClean="0"/>
              <a:t>Casting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9617" y="1317234"/>
            <a:ext cx="6638133" cy="4809009"/>
            <a:chOff x="377807" y="1292295"/>
            <a:chExt cx="6638133" cy="4809009"/>
          </a:xfrm>
        </p:grpSpPr>
        <p:sp>
          <p:nvSpPr>
            <p:cNvPr id="17" name="TextBox 16"/>
            <p:cNvSpPr txBox="1"/>
            <p:nvPr/>
          </p:nvSpPr>
          <p:spPr>
            <a:xfrm>
              <a:off x="377807" y="1292295"/>
              <a:ext cx="6638133" cy="280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Direct Chill (DC) Casting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400" u="sng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Open rectangular furnace with movable bottom block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Addition of liquid input and removal of solid output at a steady rate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Primary cooling via water-cooled </a:t>
              </a:r>
              <a:r>
                <a:rPr lang="en-US" sz="1600" dirty="0" err="1" smtClean="0"/>
                <a:t>mould</a:t>
              </a:r>
              <a:endParaRPr lang="en-US" sz="1600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Key parameters: Superheat in liquid, Cooling spray </a:t>
              </a:r>
              <a:r>
                <a:rPr lang="en-US" sz="1600" dirty="0" smtClean="0"/>
                <a:t>configuration, </a:t>
              </a:r>
              <a:r>
                <a:rPr lang="en-US" sz="1600" dirty="0" smtClean="0"/>
                <a:t>casting speed and melt level   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808" y="4039201"/>
              <a:ext cx="6638132" cy="20621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Electromagnetic (EM) casting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400" u="sng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Developed by Z.N. </a:t>
              </a:r>
              <a:r>
                <a:rPr lang="en-US" sz="1600" dirty="0" err="1" smtClean="0"/>
                <a:t>Getselev</a:t>
              </a:r>
              <a:r>
                <a:rPr lang="en-US" sz="1600" dirty="0" smtClean="0"/>
                <a:t>. Avoids contact of metal and </a:t>
              </a:r>
              <a:r>
                <a:rPr lang="en-US" sz="1600" dirty="0" err="1" smtClean="0"/>
                <a:t>mould</a:t>
              </a:r>
              <a:endParaRPr lang="en-US" sz="1600" dirty="0" smtClean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High current of up to 6000 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Screen ensures water-cooling and attenuation of the upper magnetic field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7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75" y="260484"/>
            <a:ext cx="11114117" cy="9233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Homogenization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1033" y="1516594"/>
            <a:ext cx="5105578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Also called pre-heat or heat treatment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Primarily used to reduce microscopic </a:t>
            </a:r>
            <a:r>
              <a:rPr lang="en-US" dirty="0" smtClean="0"/>
              <a:t>deficiencies in </a:t>
            </a:r>
            <a:r>
              <a:rPr lang="en-US" dirty="0" smtClean="0"/>
              <a:t>the cast product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Key process parameter: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Heating</a:t>
            </a:r>
            <a:r>
              <a:rPr lang="en-US" dirty="0" smtClean="0"/>
              <a:t> rate</a:t>
            </a:r>
            <a:r>
              <a:rPr lang="en-US" dirty="0" smtClean="0"/>
              <a:t>: 45 – 70 </a:t>
            </a:r>
            <a:r>
              <a:rPr lang="en-US" sz="1600" dirty="0"/>
              <a:t>⁰</a:t>
            </a:r>
            <a:r>
              <a:rPr lang="en-US" dirty="0" smtClean="0"/>
              <a:t>C/hour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Cooling rate: Air cooled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Temperature: 550 – 610 </a:t>
            </a:r>
            <a:r>
              <a:rPr lang="en-US" sz="1600" dirty="0"/>
              <a:t>⁰</a:t>
            </a:r>
            <a:r>
              <a:rPr lang="en-US" dirty="0" smtClean="0"/>
              <a:t>C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Soaking Time: 15 – 25 hours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Raises temperature for the next step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Influences strength, formability and texture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7243162" y="4611070"/>
            <a:ext cx="3195019" cy="1663321"/>
            <a:chOff x="7439892" y="4082964"/>
            <a:chExt cx="2904072" cy="142632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892" y="4082964"/>
              <a:ext cx="1247775" cy="14097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139" y="4147215"/>
              <a:ext cx="1266825" cy="1362075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656710" y="1183832"/>
            <a:ext cx="4537203" cy="2873276"/>
            <a:chOff x="6623459" y="692600"/>
            <a:chExt cx="4537203" cy="2873276"/>
          </a:xfrm>
        </p:grpSpPr>
        <p:grpSp>
          <p:nvGrpSpPr>
            <p:cNvPr id="21" name="Group 20"/>
            <p:cNvGrpSpPr/>
            <p:nvPr/>
          </p:nvGrpSpPr>
          <p:grpSpPr>
            <a:xfrm>
              <a:off x="6623459" y="692600"/>
              <a:ext cx="4537203" cy="2873276"/>
              <a:chOff x="6881152" y="983861"/>
              <a:chExt cx="4537203" cy="287327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7697585" y="1895302"/>
                <a:ext cx="665019" cy="16043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354291" y="1886989"/>
                <a:ext cx="1429789" cy="83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784080" y="189530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615928">
                <a:off x="9784959" y="983861"/>
                <a:ext cx="1633396" cy="1721471"/>
              </a:xfrm>
              <a:prstGeom prst="arc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273636" y="1330036"/>
                <a:ext cx="8313" cy="21696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73636" y="3499658"/>
                <a:ext cx="3524597" cy="9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6200000">
                <a:off x="6157172" y="2230181"/>
                <a:ext cx="1817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Temperature (</a:t>
                </a:r>
                <a:r>
                  <a:rPr lang="en-US" b="1" dirty="0"/>
                  <a:t>⁰</a:t>
                </a:r>
                <a:r>
                  <a:rPr lang="en-US" b="1" dirty="0" smtClean="0"/>
                  <a:t>C)</a:t>
                </a:r>
                <a:endParaRPr lang="en-IN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05261" y="3487805"/>
                <a:ext cx="139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(hours)</a:t>
                </a:r>
                <a:endParaRPr lang="en-IN" b="1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7214555" y="1246909"/>
                <a:ext cx="134788" cy="8312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10758659" y="3460087"/>
                <a:ext cx="152843" cy="9255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8096598" y="1394694"/>
              <a:ext cx="14297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281949" y="1553335"/>
              <a:ext cx="618425" cy="14681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712129" y="1463040"/>
              <a:ext cx="631835" cy="8243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178884" y="1046874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Soaking time</a:t>
              </a:r>
              <a:endParaRPr lang="en-IN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7534389">
              <a:off x="7053513" y="1973692"/>
              <a:ext cx="83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Heating</a:t>
              </a:r>
              <a:endParaRPr lang="en-IN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3147840">
              <a:off x="9840951" y="1602355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Cooling</a:t>
              </a:r>
              <a:endParaRPr lang="en-IN" sz="16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815765" y="4066238"/>
            <a:ext cx="2152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Heat treatment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7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02" y="102979"/>
            <a:ext cx="11079659" cy="86129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The Rolling Mill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162884"/>
            <a:ext cx="4615008" cy="51831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4963" y="1162884"/>
            <a:ext cx="2681760" cy="2469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Components</a:t>
            </a:r>
          </a:p>
          <a:p>
            <a:endParaRPr lang="en-US" sz="800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Mill stand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Backup rolls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Drive motors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Gearbox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Drive spindles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Rolling bend machinery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Cooling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3632791"/>
            <a:ext cx="5843847" cy="2713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928" y="6412505"/>
            <a:ext cx="2862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four stand tandem roll mill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86000" y="6414072"/>
            <a:ext cx="27821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a 4 high roll mill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31165" y="1166411"/>
            <a:ext cx="2642134" cy="2469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Key Process Parameters</a:t>
            </a:r>
          </a:p>
          <a:p>
            <a:endParaRPr lang="en-US" sz="800" u="sng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gap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force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Sheet tension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torque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force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cooling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Roll tilting and bending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" y="-2248"/>
            <a:ext cx="7149220" cy="81523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Hot Rolling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78" y="812989"/>
            <a:ext cx="714922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Reversible milling (up to 25 mm thickness) followed by tandem milling (up to 2.5 mm thickness)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an roll sheets at the rate of 600 m/min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Metallurgical effects: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Welds pores left during casting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Converts brittle cast alloy into a ductile wrought alloy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emperature kept 50 </a:t>
            </a:r>
            <a:r>
              <a:rPr lang="en-US" sz="1600" dirty="0"/>
              <a:t>⁰</a:t>
            </a:r>
            <a:r>
              <a:rPr lang="en-US" dirty="0" smtClean="0"/>
              <a:t>C below the solidus temperature of Al alloy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79" y="3016534"/>
            <a:ext cx="3358340" cy="3206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8779" y="6222989"/>
            <a:ext cx="25210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Cooling/lubricant system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79" y="3675311"/>
            <a:ext cx="7149221" cy="815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Cold Rolling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78" y="4486179"/>
            <a:ext cx="714922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Milling up to 0.3 mm (88% reduction) by multiple passes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an roll sheets </a:t>
            </a:r>
            <a:r>
              <a:rPr lang="en-US" dirty="0"/>
              <a:t>at the rate of </a:t>
            </a:r>
            <a:r>
              <a:rPr lang="en-US" dirty="0" smtClean="0"/>
              <a:t>1800 m/min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Work hardening increases with each pass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78" y="328424"/>
            <a:ext cx="2521075" cy="2169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88779" y="2506622"/>
            <a:ext cx="398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Operator in the rolling mill control pulpit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Sheet finishing </a:t>
            </a:r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7170248"/>
              </p:ext>
            </p:extLst>
          </p:nvPr>
        </p:nvGraphicFramePr>
        <p:xfrm>
          <a:off x="516003" y="1213658"/>
          <a:ext cx="11163994" cy="537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440" y="1781827"/>
            <a:ext cx="2262961" cy="167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0181" y="1811689"/>
            <a:ext cx="2184515" cy="1616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662" y="4650568"/>
            <a:ext cx="2184515" cy="1602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5267" y="4808392"/>
            <a:ext cx="208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Paint or enamel can be sprayed or rolled on the sheets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5267" y="2023222"/>
            <a:ext cx="211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Sheets from rolling mills are coiled up to a diameter of 2.4 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5714" y="2023222"/>
            <a:ext cx="229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 speed slitter is used to trim the edges of the sheet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4240" y="4713314"/>
            <a:ext cx="404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Oil coating prevents scratching during handling, storage and shipping of sheets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Degreasing is just opposite of oiling, when sheets are ready to process further</a:t>
            </a:r>
          </a:p>
        </p:txBody>
      </p:sp>
    </p:spTree>
    <p:extLst>
      <p:ext uri="{BB962C8B-B14F-4D97-AF65-F5344CB8AC3E}">
        <p14:creationId xmlns:p14="http://schemas.microsoft.com/office/powerpoint/2010/main" val="318962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396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Homogenization</vt:lpstr>
      <vt:lpstr>The Rolling Mill</vt:lpstr>
      <vt:lpstr>Hot Rolling</vt:lpstr>
      <vt:lpstr>Sheet finishing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</cp:revision>
  <dcterms:created xsi:type="dcterms:W3CDTF">2020-10-01T14:53:28Z</dcterms:created>
  <dcterms:modified xsi:type="dcterms:W3CDTF">2020-10-02T12:01:23Z</dcterms:modified>
</cp:coreProperties>
</file>