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3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53C3-6D84-4EDB-3BDC-3948DAC6D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B02C4-A5BE-9E4C-58AF-8C4CBC177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19F8-047F-3332-5B78-4FD1B3CF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F2F6-A6C5-4607-FC99-C11B9354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E3A8-FD3C-A057-6BE7-B001A9FA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C04-C01E-2291-442A-761533E4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EDA1-99EF-B452-A56F-2BDA6D642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25FF-D315-C9F3-A642-D1689D0D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012A-9087-045B-1AD6-EA5B25F6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7CC0-2731-F9A7-D820-F866E74F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B424D-D5C4-6823-3A63-DDB663EF4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8A65-407E-15A7-09FC-1CC3E9621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B98F-62B4-7CEF-124D-420C3D36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D4C2-A334-0747-7BD3-BA039018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6D96-C5EA-72E4-689D-839B14CC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5BE9-3E61-4A69-6FE4-4F39F92F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D558-2849-1822-AEDD-01857C5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817B-AFF8-FC44-4A2E-5A926AF8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C97E-97F3-8DC7-E8EC-0BF8764C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167-825E-56D3-31DE-DAB1F5F9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2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2BD-1DEB-0F48-52EC-7AEBFB0A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E08F7-FF50-5AEE-C54E-22278DA0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805B-22FF-FCE3-43C5-AF87BD49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477A-7AAE-D6C8-0995-12C20D4E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BB54-93C9-F0F5-2009-29302BD9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54A1-7D45-5F5D-D39B-A894275D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D174-4BF7-932D-87C1-F32E18819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F32EA-058C-580D-567D-55DB14134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D0F30-D823-9B86-7BCC-F1DD80C8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08516-AAAF-E71C-548E-33DA2503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CE642-D77A-36F6-D49E-63E0DEC3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3A18-82BA-04FE-38D7-220F8C09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8CF7-2F47-24A2-7564-5C2A62D8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61989-5489-DB9A-8CD6-868A8AE6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E338-2077-FEE1-0CFD-9AE883444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1CCCB-4B44-61DC-490F-B4484C34B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55B02-C814-294E-A3B8-F77F0BC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372F7-A608-C270-49D9-322CF53B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77B2B-0B33-E8D5-2EA5-37E07610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78F8-4E67-19FC-8178-D79131E2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7E95-216D-665A-E90D-E241F283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EE45B-BB58-2B42-5599-200B2B11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8807D-49FE-192D-E367-CD0A03A6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C90B2-DA13-8432-55D7-40E0B68F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25FC7-0B4F-3B47-0F9B-1F68D651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ACC2C-582E-8CE5-0D05-50200732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82D6-357D-8F19-5E4A-C65ACBA7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8E92-BC69-62D1-B179-8B8E2250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3687E-ADCC-3A66-DDE6-5D53903F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04328-93DD-941F-1FAB-E40B6E79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B6BF-FA6A-15B6-34B0-D2BDBDEE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2075-188C-3B6D-A20E-617B39CA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4B97-CD61-53C8-AF78-D4846745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C08ED-8C61-D1F8-BD46-55C0A966E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27BF4-C548-5E65-7E21-11EEA8BCF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29A6E-5186-CA6F-8B75-DFF8184B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8201F-D96E-AEB5-8020-D7BD5952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1190-C106-32F6-D9FC-CC8CB49B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0B12A-AE50-4F2D-0262-3BC135FC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CD46-A9D0-8789-6BAD-D4464307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EFEA-4609-79FB-F282-8CAF9D7C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FF1A8-F92C-449C-A8F8-B4CBBCBCE43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40E5-DD8E-A38A-4AB2-6F188B016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2947-D22C-B414-9DBE-8200F8120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193A6-769A-4E97-B85D-203F43DF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0261-E3AB-8EFD-C6E3-4D4DF0331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515" y="813730"/>
            <a:ext cx="11207370" cy="1894466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dirty="0">
                <a:effectLst/>
                <a:ea typeface="Calibri" panose="020F0502020204030204" pitchFamily="34" charset="0"/>
              </a:rPr>
              <a:t>DEEP LEARNING OF FACIAL DEPTH MAPS FOR OBSTRUCTIVE SLEEP APNEA PREDICTION</a:t>
            </a:r>
            <a:r>
              <a:rPr lang="en-IN" sz="4000" kern="100" dirty="0">
                <a:effectLst/>
                <a:ea typeface="Calibri" panose="020F0502020204030204" pitchFamily="34" charset="0"/>
              </a:rPr>
              <a:t> </a:t>
            </a:r>
            <a:endParaRPr lang="en-IN" sz="4000" dirty="0">
              <a:effectLst/>
              <a:ea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7FBF-479E-F246-4838-AE04DDB7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4527" y="3429000"/>
            <a:ext cx="4768645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GROUP – 22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B. Veera Chary     -  21N31A6626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J. Adithya             -  21N31A6666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G. Shiva Kumar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 21N31A6654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9EA65-235F-CB59-D6E8-8B4E04180AFD}"/>
              </a:ext>
            </a:extLst>
          </p:cNvPr>
          <p:cNvSpPr txBox="1"/>
          <p:nvPr/>
        </p:nvSpPr>
        <p:spPr>
          <a:xfrm>
            <a:off x="857514" y="4022657"/>
            <a:ext cx="5041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Internal Guide:</a:t>
            </a:r>
          </a:p>
          <a:p>
            <a:r>
              <a:rPr lang="en-US" sz="2400" b="1" dirty="0"/>
              <a:t>Ms. </a:t>
            </a:r>
            <a:r>
              <a:rPr lang="en-US" sz="2400" dirty="0"/>
              <a:t>P. Swapna(Assistant Professor)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6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9173-5D0D-7559-F921-01C4CFAC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6"/>
            <a:ext cx="10515600" cy="585249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CLASS DIAGRAM </a:t>
            </a:r>
            <a:r>
              <a:rPr lang="en-US" dirty="0"/>
              <a:t>:-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E60F5B-EA49-BFF7-00A5-BE2E4C34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61" y="1396509"/>
            <a:ext cx="5722677" cy="4064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8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9AA73-1C22-8545-96CE-AA2E045E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599998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SEQUENCE DIAGRAM </a:t>
            </a:r>
            <a:r>
              <a:rPr lang="en-US" dirty="0"/>
              <a:t>:-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AE2C1A-1019-C709-C4D0-83D5B0A4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01" y="892629"/>
            <a:ext cx="6252650" cy="5660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68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D5180-11D8-7980-FD64-330432D7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91DF-378A-75A7-19AE-87A0D466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419"/>
            <a:ext cx="10515600" cy="439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OUTPUT SCREENS: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74A90-12D7-AD05-FB52-6A33EBE8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85" y="1147066"/>
            <a:ext cx="8901629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4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021B-A5B6-5ED0-B242-27046CD97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7FE73-8C95-E773-1B59-A7F34B31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72" y="890978"/>
            <a:ext cx="9027856" cy="50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8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B347-D674-B0F6-F5BE-5E7669B7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C22CA-5860-30AD-BC2B-FFFD4672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79" y="923367"/>
            <a:ext cx="8912646" cy="50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ABB73-EB21-2CB7-1035-F300DDAB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2FA5D5-8582-339F-9D45-7731FF39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84" y="884800"/>
            <a:ext cx="9049832" cy="5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032F5-F6C4-FD97-9407-D0F264CF9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CDBDD-0517-C3DC-C605-D2127C4F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12" y="1096347"/>
            <a:ext cx="8858994" cy="49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A02E7-17F4-E3F2-84EF-44F5A760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B12E45-4901-B658-0C27-0347D2B6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71" y="584906"/>
            <a:ext cx="9324658" cy="56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3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88E34-CD7B-055B-F50E-90C1A1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A9CB9-7AD5-B7B4-87AD-18A36137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55" y="884784"/>
            <a:ext cx="9049889" cy="50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391FA-312D-AEF0-9322-E91D29B4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66DDAE-1E20-F7F9-49CF-A043441B1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16" y="839275"/>
            <a:ext cx="9211767" cy="51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EA5B-C7E7-9339-9954-CB282A28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INTRODUCTION</a:t>
            </a:r>
            <a:r>
              <a:rPr lang="en-US" b="1" dirty="0"/>
              <a:t>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DADA-3093-2681-D43E-D1F890BB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8"/>
            <a:ext cx="10515600" cy="5056086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sleep negatively affects social and personal activities.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disorders impose significant economic costs, with Australia alone facing a $5.1 billion annual burden.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Obstructive Sleep Apnea (OSA) is the most common sleep disorder, caused by repeated upper airway blockages..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OSA leads to oxygen deprivation and frequent awakenings, with diagnosis confirmed if more than 15 apneas occur per hour.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methods include patient history, physical exams, imaging, and polysomnography (PSG), the gold standard sleep study.</a:t>
            </a:r>
          </a:p>
        </p:txBody>
      </p:sp>
    </p:spTree>
    <p:extLst>
      <p:ext uri="{BB962C8B-B14F-4D97-AF65-F5344CB8AC3E}">
        <p14:creationId xmlns:p14="http://schemas.microsoft.com/office/powerpoint/2010/main" val="360205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B706-B0C2-3FDC-4AF6-69E6D3E2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5" y="365126"/>
            <a:ext cx="11493909" cy="56894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CONCLUSION</a:t>
            </a:r>
            <a:r>
              <a:rPr lang="en-US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DBD8-68DF-8025-4EA6-68E9153D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5" y="1120876"/>
            <a:ext cx="11493909" cy="537199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introduces the first facial depth map-based approach for detecting sleep apnea.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is used to overcome the challenge of a small patient dataset.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tested models,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best in predicting OSA from depth facial data.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achieves results comparable to state-of-the-art techniques using end-to-end deep learning.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include pose correction using a 3D morphable model and automated hole-filled depth maps to enhance diagnostic accuracy.</a:t>
            </a:r>
          </a:p>
        </p:txBody>
      </p:sp>
    </p:spTree>
    <p:extLst>
      <p:ext uri="{BB962C8B-B14F-4D97-AF65-F5344CB8AC3E}">
        <p14:creationId xmlns:p14="http://schemas.microsoft.com/office/powerpoint/2010/main" val="168198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0B9E-0EF1-7C09-F82E-DC644DD6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276" y="629265"/>
            <a:ext cx="7794523" cy="4739148"/>
          </a:xfrm>
        </p:spPr>
        <p:txBody>
          <a:bodyPr>
            <a:normAutofit/>
          </a:bodyPr>
          <a:lstStyle/>
          <a:p>
            <a:r>
              <a:rPr lang="en-US" sz="6000" b="1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08918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20CF-7C4F-4B6E-CEDB-1EB5C6BE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365125"/>
            <a:ext cx="10714703" cy="47061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ABSTRACT</a:t>
            </a:r>
            <a:r>
              <a:rPr lang="en-US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4B77-3DA9-563B-7FB0-3938B7130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1032387"/>
            <a:ext cx="11267768" cy="51445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Obstructive Sleep Apnea (OSA) occurs due to repeated airway obstruction during sleep, often caused by tongue and muscle relaxation.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symptoms include snoring, gasping for air, and unrefreshing sleep, but diagnosis is often delayed due to high costs and time constraints.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morphology has been linked to OSA, providing a potential non-invasive diagnostic approach.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explores deep learning techniques using depth maps from facial scans to detect OSA more effectively than traditional 2D images.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transfer learning, the model achieves approximately 90% validation accuracy in predicting OSA severity (&gt;15 or ≤15 apneas per hour) with limited data.</a:t>
            </a:r>
          </a:p>
        </p:txBody>
      </p:sp>
    </p:spTree>
    <p:extLst>
      <p:ext uri="{BB962C8B-B14F-4D97-AF65-F5344CB8AC3E}">
        <p14:creationId xmlns:p14="http://schemas.microsoft.com/office/powerpoint/2010/main" val="308081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C062-C1B3-7B8B-9A5F-6611A8D0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365125"/>
            <a:ext cx="11169445" cy="54927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DATASET</a:t>
            </a:r>
            <a:r>
              <a:rPr lang="en-US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021E-9BE2-1506-5A0C-647D1133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042219"/>
            <a:ext cx="11385755" cy="513474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deep learning model for predicting OSA depends on the quality and diversity of the dataset used for training and evaluation.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uploaded through a module that allows the application to access and process OSH facial images.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preprocessing module resizes all images to a uniform size and normalizes pixel values for consistent input.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VGG-19 model is trained on the processed images to learn patterns for OSA detection.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includes a test module for prediction and an accuracy comparison graph to visualize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685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B92E-FF4B-500A-26E8-16E7072E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365126"/>
            <a:ext cx="10881852" cy="57877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SYSTEM REQUIREMENTS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A87C-2EA6-C126-0392-76ED3A2C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1140542"/>
            <a:ext cx="11434917" cy="50364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u="sng" dirty="0"/>
              <a:t>Software Requirements :-</a:t>
            </a:r>
            <a:endParaRPr lang="en-US" sz="2800" u="sng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800" dirty="0">
                <a:solidFill>
                  <a:srgbClr val="404040"/>
                </a:solidFill>
                <a:latin typeface="Arial"/>
                <a:cs typeface="Arial"/>
              </a:rPr>
              <a:t> Operating System: Windows 7 or above.</a:t>
            </a:r>
            <a:endParaRPr lang="en-US" sz="28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800" dirty="0">
                <a:solidFill>
                  <a:srgbClr val="404040"/>
                </a:solidFill>
                <a:latin typeface="Arial"/>
                <a:cs typeface="Arial"/>
              </a:rPr>
              <a:t> Programing language : Python.</a:t>
            </a:r>
            <a:endParaRPr lang="en-US" sz="2800" dirty="0"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800" dirty="0">
                <a:solidFill>
                  <a:srgbClr val="404040"/>
                </a:solidFill>
                <a:latin typeface="Arial"/>
                <a:cs typeface="Arial"/>
              </a:rPr>
              <a:t> Supporting libraries :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TensorFlow,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Keras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CNN</a:t>
            </a:r>
            <a:r>
              <a:rPr lang="en-US" sz="28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3600" b="1" u="sng" dirty="0">
                <a:solidFill>
                  <a:srgbClr val="404040"/>
                </a:solidFill>
                <a:latin typeface="Aptos"/>
                <a:cs typeface="Arial"/>
              </a:rPr>
              <a:t>Hardware Requirements</a:t>
            </a:r>
            <a:r>
              <a:rPr lang="en-US" sz="3600" b="1" dirty="0">
                <a:solidFill>
                  <a:srgbClr val="404040"/>
                </a:solidFill>
                <a:latin typeface="Aptos"/>
                <a:cs typeface="Arial"/>
              </a:rPr>
              <a:t> :-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sz="2800" dirty="0">
                <a:solidFill>
                  <a:srgbClr val="404040"/>
                </a:solidFill>
                <a:latin typeface="Arial"/>
                <a:cs typeface="Arial"/>
              </a:rPr>
              <a:t> Processor: i5 and above 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Font typeface="Arial,Sans-Serif" panose="020B0604020202020204" pitchFamily="34" charset="0"/>
            </a:pPr>
            <a:r>
              <a:rPr lang="en-US" sz="2800" dirty="0">
                <a:solidFill>
                  <a:srgbClr val="404040"/>
                </a:solidFill>
                <a:latin typeface="Arial"/>
                <a:cs typeface="Arial"/>
              </a:rPr>
              <a:t> RAM: 8 GB and above 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Font typeface="Arial,Sans-Serif" panose="020B0604020202020204" pitchFamily="34" charset="0"/>
            </a:pPr>
            <a:r>
              <a:rPr lang="en-US" sz="2800" dirty="0">
                <a:solidFill>
                  <a:srgbClr val="404040"/>
                </a:solidFill>
                <a:latin typeface="Arial"/>
                <a:cs typeface="Arial"/>
              </a:rPr>
              <a:t> Hard Disk: 25 GB in local drive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4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2C06-A4B8-3A0B-AC5A-69F1B786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265471"/>
            <a:ext cx="11029335" cy="64892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EXISTING SYSTEM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47D5-7D47-BD39-B883-7BB0AA88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914400"/>
            <a:ext cx="11395587" cy="5447071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Polysomnography(PSG) is the standard test for diagnosing OSA, requiring an overnight stay in a sleep clinic or hospital.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monitors brain activity, breathing patterns, heart rate, muscle tone, and oxygen levels to detect sleep disruptions.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Sleep Apnea Tests (HSAT) offer a more convenient alternative but are less accurate, often missing mild to moderate cases.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 make PSG inaccessible for many patients, especially in low-resource settings.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process, requiring overnight monitoring and specialized equipment, results in long waiting times.</a:t>
            </a:r>
          </a:p>
        </p:txBody>
      </p:sp>
    </p:spTree>
    <p:extLst>
      <p:ext uri="{BB962C8B-B14F-4D97-AF65-F5344CB8AC3E}">
        <p14:creationId xmlns:p14="http://schemas.microsoft.com/office/powerpoint/2010/main" val="127608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8065-7F58-A9C7-FF9B-72BB699E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365125"/>
            <a:ext cx="11543070" cy="69675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PROPOSED SYSTEM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784C-D82D-18A0-35FE-01174096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179870"/>
            <a:ext cx="11543070" cy="56781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3D facial depth maps to analyze facial structures linked to OSA, providing a non-invasive alternative.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(CNN model) is applied to detect patterns in facial features that correlate with OSA severity.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OSA severity into two categories: moderate-to-severe (AHI &gt; 15) and mild/no OSA (AHI ≤ 15).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time-efficient, as it eliminates the need for expensive overnight sleep studies.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accessible and comfortable, requiring only a quick facial scan, leading to better patient compliance.</a:t>
            </a:r>
          </a:p>
        </p:txBody>
      </p:sp>
    </p:spTree>
    <p:extLst>
      <p:ext uri="{BB962C8B-B14F-4D97-AF65-F5344CB8AC3E}">
        <p14:creationId xmlns:p14="http://schemas.microsoft.com/office/powerpoint/2010/main" val="38465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0E93-83B0-407C-0668-7F5966F5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365125"/>
            <a:ext cx="10990006" cy="53944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PROPOSED  SYSTEM  ARCHITECTURE </a:t>
            </a:r>
            <a:r>
              <a:rPr lang="en-US" dirty="0"/>
              <a:t>:-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0BE3-F0D8-F958-5038-BE4E8487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5DBBA-709D-AB63-B5B3-F470CDE3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28" y="1697684"/>
            <a:ext cx="10635344" cy="4607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72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6C86-CE3F-0545-1B2C-6EF04EDD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14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UML DIAGRAMS </a:t>
            </a:r>
            <a:r>
              <a:rPr lang="en-US" u="sng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F20D-96A5-C85E-E9FD-45EB6CE1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561"/>
            <a:ext cx="10515600" cy="52134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USECASE Diagram </a:t>
            </a:r>
            <a:r>
              <a:rPr lang="en-US" dirty="0"/>
              <a:t>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E53C2-4658-4C7E-6CD8-D486E214B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256" y="1404483"/>
            <a:ext cx="5355323" cy="5088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81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711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Arial,Sans-Serif</vt:lpstr>
      <vt:lpstr>Calibri</vt:lpstr>
      <vt:lpstr>Times New Roman</vt:lpstr>
      <vt:lpstr>Wingdings</vt:lpstr>
      <vt:lpstr>Office Theme</vt:lpstr>
      <vt:lpstr>DEEP LEARNING OF FACIAL DEPTH MAPS FOR OBSTRUCTIVE SLEEP APNEA PREDICTION </vt:lpstr>
      <vt:lpstr>INTRODUCTION :-</vt:lpstr>
      <vt:lpstr>ABSTRACT :-</vt:lpstr>
      <vt:lpstr>DATASET :-</vt:lpstr>
      <vt:lpstr>SYSTEM REQUIREMENTS :-</vt:lpstr>
      <vt:lpstr>EXISTING SYSTEM :-</vt:lpstr>
      <vt:lpstr>PROPOSED SYSTEM :-</vt:lpstr>
      <vt:lpstr>PROPOSED  SYSTEM  ARCHITECTURE :-</vt:lpstr>
      <vt:lpstr>UML DIAGRAMS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:-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Burra</dc:creator>
  <cp:lastModifiedBy>Boddupally Veera Chary</cp:lastModifiedBy>
  <cp:revision>11</cp:revision>
  <dcterms:created xsi:type="dcterms:W3CDTF">2024-12-21T15:03:12Z</dcterms:created>
  <dcterms:modified xsi:type="dcterms:W3CDTF">2025-04-21T02:55:38Z</dcterms:modified>
</cp:coreProperties>
</file>