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2D96-CA23-4943-89E3-1B939C38B34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BC1F-5785-47B0-BB3D-EACDBE0E5F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BC1F-5785-47B0-BB3D-EACDBE0E5FA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 of Key Concepts and 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the expansion of 5G networks, edge computing is set to become more prominent, enhancing real-time applications and device connectivity.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Edge computing is a distributed computing model that processes data closer to the data source rather than sending it to centralized cloud servers.</a:t>
            </a:r>
          </a:p>
          <a:p>
            <a:r>
              <a:t>This allows for faster real-time processing, reduced latency, and optimized bandwidth.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wer of Edge Computing Solutions for Enhanced 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909"/>
            <a:ext cx="9144000" cy="4375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Edge Devices: Devices such as sensors and smartphones that process data locally.</a:t>
            </a:r>
          </a:p>
          <a:p>
            <a:r>
              <a:t>2. Edge Nodes: Intermediary devices for data processing between cloud and devices.</a:t>
            </a:r>
          </a:p>
          <a:p>
            <a:r>
              <a:t>3. Edge Data Centers: Smaller data centers that handle more complex processing near the network edge.</a:t>
            </a:r>
          </a:p>
          <a:p>
            <a:r>
              <a:t>4. Edge Gateway: A bridge between devices and the cloud.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Use Edge Computing Over Other Paradigms?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many more types of computing like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Computing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Fog Computing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On-Premises Computing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Distributed Computing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Computing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Quantum Computing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Use Edge Computing Over Other Paradigms?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Latency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Bandwidth Optimization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Privacy &amp; Security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Real-Time Analytics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Reduced Latency</a:t>
            </a:r>
          </a:p>
          <a:p>
            <a:r>
              <a:t>2. Bandwidth Optimization</a:t>
            </a:r>
          </a:p>
          <a:p>
            <a:r>
              <a:t>3. Enhanced Privacy and Security</a:t>
            </a:r>
          </a:p>
          <a:p>
            <a:r>
              <a:t>4. Reliability and Resilience</a:t>
            </a:r>
          </a:p>
          <a:p>
            <a:r>
              <a:t>5. Scalability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IoT</a:t>
            </a:r>
          </a:p>
          <a:p>
            <a:r>
              <a:t>2. Autonomous Vehicles</a:t>
            </a:r>
          </a:p>
          <a:p>
            <a:r>
              <a:t>3. Smart Cities</a:t>
            </a:r>
          </a:p>
          <a:p>
            <a:r>
              <a:t>4. Healthcare</a:t>
            </a:r>
          </a:p>
          <a:p>
            <a:r>
              <a:t>5. Industrial IoT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Infrastructure Complexity</a:t>
            </a:r>
          </a:p>
          <a:p>
            <a:r>
              <a:t>2. Limited Resources</a:t>
            </a:r>
          </a:p>
          <a:p>
            <a:r>
              <a:t>3. Security Risks</a:t>
            </a:r>
          </a:p>
          <a:p>
            <a:r>
              <a:t>4. Data Synchronization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263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Edge Computing</vt:lpstr>
      <vt:lpstr>Introduction to Edge Computing</vt:lpstr>
      <vt:lpstr>Slide 3</vt:lpstr>
      <vt:lpstr>Key Components</vt:lpstr>
      <vt:lpstr>Why Use Edge Computing Over Other Paradigms?</vt:lpstr>
      <vt:lpstr>Why Use Edge Computing Over Other Paradigms?</vt:lpstr>
      <vt:lpstr>Advantages of Edge Computing</vt:lpstr>
      <vt:lpstr>Use Cases of Edge Computing</vt:lpstr>
      <vt:lpstr>Challenges in Edge Computing</vt:lpstr>
      <vt:lpstr>The Future of Edge Computing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</dc:title>
  <dc:subject/>
  <dc:creator/>
  <cp:keywords/>
  <dc:description>generated using python-pptx</dc:description>
  <cp:lastModifiedBy>adithya k</cp:lastModifiedBy>
  <cp:revision>8</cp:revision>
  <dcterms:created xsi:type="dcterms:W3CDTF">2013-01-27T09:14:16Z</dcterms:created>
  <dcterms:modified xsi:type="dcterms:W3CDTF">2024-10-18T17:07:32Z</dcterms:modified>
  <cp:category/>
</cp:coreProperties>
</file>