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ABEF-9902-4111-A7E5-47DE4D7E6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F4C46-0E7B-463D-92AE-350C01F33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65050"/>
          </a:xfrm>
        </p:spPr>
        <p:txBody>
          <a:bodyPr>
            <a:normAutofit/>
          </a:bodyPr>
          <a:lstStyle/>
          <a:p>
            <a:r>
              <a:rPr lang="en-US" dirty="0"/>
              <a:t>Code Suisse Hackathon 2018 </a:t>
            </a:r>
          </a:p>
          <a:p>
            <a:r>
              <a:rPr lang="en-US" dirty="0"/>
              <a:t>BY:  Yussef Guerrab and Adithya </a:t>
            </a:r>
            <a:r>
              <a:rPr lang="en-US" dirty="0" err="1"/>
              <a:t>kasali</a:t>
            </a:r>
            <a:endParaRPr lang="en-US" dirty="0"/>
          </a:p>
          <a:p>
            <a:r>
              <a:rPr lang="en-US" dirty="0"/>
              <a:t>Team Name: Wolfpack squad</a:t>
            </a:r>
          </a:p>
        </p:txBody>
      </p:sp>
    </p:spTree>
    <p:extLst>
      <p:ext uri="{BB962C8B-B14F-4D97-AF65-F5344CB8AC3E}">
        <p14:creationId xmlns:p14="http://schemas.microsoft.com/office/powerpoint/2010/main" val="19688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F29D-7E3A-40D3-8B54-8ECCE831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B931-D8FB-429C-BCA2-8CF2E8AB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multiple csv files that represent security stock prices with their respective dates, analyze that data to:</a:t>
            </a:r>
          </a:p>
          <a:p>
            <a:pPr lvl="1"/>
            <a:r>
              <a:rPr lang="en-US" dirty="0"/>
              <a:t>Allow the user to prompt what security information they would like to view</a:t>
            </a:r>
          </a:p>
          <a:p>
            <a:pPr lvl="1"/>
            <a:r>
              <a:rPr lang="en-US" dirty="0"/>
              <a:t>Time Series Graph showing changes in prices over a user-defined date range</a:t>
            </a:r>
          </a:p>
          <a:p>
            <a:pPr lvl="1"/>
            <a:r>
              <a:rPr lang="en-US" dirty="0"/>
              <a:t>Display the Value-At-Risk for each of the values in the csv file for the same date range</a:t>
            </a:r>
          </a:p>
          <a:p>
            <a:pPr lvl="1"/>
            <a:r>
              <a:rPr lang="en-US" dirty="0"/>
              <a:t>Histogram Graph showing daily returns vs frequency for the same date range</a:t>
            </a:r>
          </a:p>
        </p:txBody>
      </p:sp>
    </p:spTree>
    <p:extLst>
      <p:ext uri="{BB962C8B-B14F-4D97-AF65-F5344CB8AC3E}">
        <p14:creationId xmlns:p14="http://schemas.microsoft.com/office/powerpoint/2010/main" val="327193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65E-1067-4E37-AF74-49DBBE4F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DBF04-FB29-48D8-95C5-9FBDC94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DashboardManager.class</a:t>
            </a:r>
            <a:r>
              <a:rPr lang="en-US" dirty="0"/>
              <a:t> : Class that contains the main method</a:t>
            </a:r>
          </a:p>
          <a:p>
            <a:r>
              <a:rPr lang="en-US" dirty="0" err="1"/>
              <a:t>FileParser.class</a:t>
            </a:r>
            <a:r>
              <a:rPr lang="en-US" dirty="0"/>
              <a:t>: Parse through the csv file and analyze info and store in a List&lt;</a:t>
            </a:r>
            <a:r>
              <a:rPr lang="en-US" dirty="0" err="1"/>
              <a:t>RowInfo</a:t>
            </a:r>
            <a:r>
              <a:rPr lang="en-US" dirty="0"/>
              <a:t>&gt;</a:t>
            </a:r>
          </a:p>
          <a:p>
            <a:r>
              <a:rPr lang="en-US" dirty="0" err="1"/>
              <a:t>RowInfo.class</a:t>
            </a:r>
            <a:r>
              <a:rPr lang="en-US" dirty="0"/>
              <a:t>: Constructor class that contains the parsed csv information</a:t>
            </a:r>
          </a:p>
          <a:p>
            <a:r>
              <a:rPr lang="en-US" dirty="0" err="1"/>
              <a:t>HistogramMaker.class</a:t>
            </a:r>
            <a:r>
              <a:rPr lang="en-US" dirty="0"/>
              <a:t>: Given a map&lt;Integer, Integer&gt;, plot a histogram</a:t>
            </a:r>
          </a:p>
          <a:p>
            <a:r>
              <a:rPr lang="en-US" dirty="0" err="1"/>
              <a:t>Operations.class</a:t>
            </a:r>
            <a:r>
              <a:rPr lang="en-US" dirty="0"/>
              <a:t>: Performs the calculations for </a:t>
            </a:r>
            <a:r>
              <a:rPr lang="en-US" dirty="0" err="1"/>
              <a:t>VaR</a:t>
            </a:r>
            <a:r>
              <a:rPr lang="en-US" dirty="0"/>
              <a:t> and populating map object (above)</a:t>
            </a:r>
          </a:p>
          <a:p>
            <a:r>
              <a:rPr lang="en-US" dirty="0" err="1"/>
              <a:t>TimeSeriesMaker.class</a:t>
            </a:r>
            <a:r>
              <a:rPr lang="en-US" dirty="0"/>
              <a:t>: Makes the time series graph given parameters (start date, end date, List&lt;</a:t>
            </a:r>
            <a:r>
              <a:rPr lang="en-US" dirty="0" err="1"/>
              <a:t>RowInfo</a:t>
            </a:r>
            <a:r>
              <a:rPr lang="en-US" dirty="0"/>
              <a:t>&gt;,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48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6A27-D177-4F00-A7D5-0F4ECA49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1E6F-D6AB-4344-AD57-33412FAC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41006"/>
          </a:xfrm>
        </p:spPr>
        <p:txBody>
          <a:bodyPr/>
          <a:lstStyle/>
          <a:p>
            <a:r>
              <a:rPr lang="en-US" dirty="0"/>
              <a:t>Three Packages: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Manager Package: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Main Method and allows for user interaction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Calculates Value-At-Risk values and daily returns and frequencies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IO Package: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Reads in input file and parses data into data structure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Graphics Package: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Plots time series graph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Plots histogram</a:t>
            </a:r>
          </a:p>
        </p:txBody>
      </p:sp>
    </p:spTree>
    <p:extLst>
      <p:ext uri="{BB962C8B-B14F-4D97-AF65-F5344CB8AC3E}">
        <p14:creationId xmlns:p14="http://schemas.microsoft.com/office/powerpoint/2010/main" val="377603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34F7C5-AD39-4268-BBB6-E455E345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53" y="2015733"/>
            <a:ext cx="1953521" cy="3450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BA33-B8AF-4FD2-BA10-F4740807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115" y="2015733"/>
            <a:ext cx="2390738" cy="1648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23A5FE-DD93-40B2-A874-CB8C228AC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115" y="3900808"/>
            <a:ext cx="2390738" cy="1565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ADF11-EE2E-4273-8ECB-9A8B5DA3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Output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68CE-10CC-470C-91CC-569E5E30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/>
          </a:bodyPr>
          <a:lstStyle/>
          <a:p>
            <a:r>
              <a:rPr lang="en-US" dirty="0"/>
              <a:t>Note: The output slightly differs from users using different operating systems. This example here is depicting the output for a Windows 10 user.</a:t>
            </a:r>
          </a:p>
          <a:p>
            <a:r>
              <a:rPr lang="en-US" dirty="0"/>
              <a:t>There is a list of the Value-At-Risk values printed out that the user can see (as shown)</a:t>
            </a:r>
          </a:p>
        </p:txBody>
      </p:sp>
    </p:spTree>
    <p:extLst>
      <p:ext uri="{BB962C8B-B14F-4D97-AF65-F5344CB8AC3E}">
        <p14:creationId xmlns:p14="http://schemas.microsoft.com/office/powerpoint/2010/main" val="167487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3153-835D-45EE-B6EB-CA8DA38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25AD-05B2-4D60-89E7-43376BE9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Pray this doesn’t crash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4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28764"/>
            <a:ext cx="0" cy="34668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76D00E-82FF-4CB0-819C-9B33C62F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1206230"/>
            <a:ext cx="62473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00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8749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</TotalTime>
  <Words>293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Gallery</vt:lpstr>
      <vt:lpstr>Risk Analysis</vt:lpstr>
      <vt:lpstr>Project objective</vt:lpstr>
      <vt:lpstr>Design</vt:lpstr>
      <vt:lpstr>Design Cont.</vt:lpstr>
      <vt:lpstr>Output example</vt:lpstr>
      <vt:lpstr>DEMO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</dc:title>
  <dc:creator>Yussef Guerrab</dc:creator>
  <cp:lastModifiedBy>Yussef Guerrab</cp:lastModifiedBy>
  <cp:revision>8</cp:revision>
  <dcterms:created xsi:type="dcterms:W3CDTF">2018-05-25T13:33:08Z</dcterms:created>
  <dcterms:modified xsi:type="dcterms:W3CDTF">2018-05-25T15:24:22Z</dcterms:modified>
</cp:coreProperties>
</file>