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38"/>
  </p:normalViewPr>
  <p:slideViewPr>
    <p:cSldViewPr snapToGrid="0" snapToObjects="1">
      <p:cViewPr varScale="1">
        <p:scale>
          <a:sx n="62" d="100"/>
          <a:sy n="62" d="100"/>
        </p:scale>
        <p:origin x="72" y="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valluvan1817@gmail.com" userId="490d1dd04d2f5537" providerId="LiveId" clId="{C84A95D3-431C-4C12-B8D5-138BAD73CF9A}"/>
    <pc:docChg chg="undo custSel modSld">
      <pc:chgData name="harivalluvan1817@gmail.com" userId="490d1dd04d2f5537" providerId="LiveId" clId="{C84A95D3-431C-4C12-B8D5-138BAD73CF9A}" dt="2025-10-03T15:56:22.496" v="43" actId="113"/>
      <pc:docMkLst>
        <pc:docMk/>
      </pc:docMkLst>
      <pc:sldChg chg="modSp mod">
        <pc:chgData name="harivalluvan1817@gmail.com" userId="490d1dd04d2f5537" providerId="LiveId" clId="{C84A95D3-431C-4C12-B8D5-138BAD73CF9A}" dt="2025-10-03T15:56:22.496" v="43" actId="113"/>
        <pc:sldMkLst>
          <pc:docMk/>
          <pc:sldMk cId="0" sldId="256"/>
        </pc:sldMkLst>
        <pc:spChg chg="mod">
          <ac:chgData name="harivalluvan1817@gmail.com" userId="490d1dd04d2f5537" providerId="LiveId" clId="{C84A95D3-431C-4C12-B8D5-138BAD73CF9A}" dt="2025-10-03T15:56:22.496" v="43" actId="113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3:48.869" v="3" actId="113"/>
        <pc:sldMkLst>
          <pc:docMk/>
          <pc:sldMk cId="0" sldId="257"/>
        </pc:sldMkLst>
        <pc:spChg chg="mod">
          <ac:chgData name="harivalluvan1817@gmail.com" userId="490d1dd04d2f5537" providerId="LiveId" clId="{C84A95D3-431C-4C12-B8D5-138BAD73CF9A}" dt="2025-10-03T15:53:48.869" v="3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3:36.925" v="2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4:03.299" v="7" actId="5793"/>
        <pc:sldMkLst>
          <pc:docMk/>
          <pc:sldMk cId="0" sldId="258"/>
        </pc:sldMkLst>
        <pc:spChg chg="mod">
          <ac:chgData name="harivalluvan1817@gmail.com" userId="490d1dd04d2f5537" providerId="LiveId" clId="{C84A95D3-431C-4C12-B8D5-138BAD73CF9A}" dt="2025-10-03T15:53:55.097" v="4" actId="113"/>
          <ac:spMkLst>
            <pc:docMk/>
            <pc:sldMk cId="0" sldId="258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4:03.299" v="7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4:15.570" v="11" actId="5793"/>
        <pc:sldMkLst>
          <pc:docMk/>
          <pc:sldMk cId="0" sldId="259"/>
        </pc:sldMkLst>
        <pc:spChg chg="mod">
          <ac:chgData name="harivalluvan1817@gmail.com" userId="490d1dd04d2f5537" providerId="LiveId" clId="{C84A95D3-431C-4C12-B8D5-138BAD73CF9A}" dt="2025-10-03T15:54:08.339" v="8" actId="1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4:15.570" v="11" actId="579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4:44.804" v="15" actId="113"/>
        <pc:sldMkLst>
          <pc:docMk/>
          <pc:sldMk cId="0" sldId="260"/>
        </pc:sldMkLst>
        <pc:spChg chg="mod">
          <ac:chgData name="harivalluvan1817@gmail.com" userId="490d1dd04d2f5537" providerId="LiveId" clId="{C84A95D3-431C-4C12-B8D5-138BAD73CF9A}" dt="2025-10-03T15:54:44.804" v="15" actId="113"/>
          <ac:spMkLst>
            <pc:docMk/>
            <pc:sldMk cId="0" sldId="260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4:22.990" v="14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4:59.501" v="19" actId="5793"/>
        <pc:sldMkLst>
          <pc:docMk/>
          <pc:sldMk cId="0" sldId="261"/>
        </pc:sldMkLst>
        <pc:spChg chg="mod">
          <ac:chgData name="harivalluvan1817@gmail.com" userId="490d1dd04d2f5537" providerId="LiveId" clId="{C84A95D3-431C-4C12-B8D5-138BAD73CF9A}" dt="2025-10-03T15:54:52.878" v="16" actId="113"/>
          <ac:spMkLst>
            <pc:docMk/>
            <pc:sldMk cId="0" sldId="261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4:59.501" v="19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5:11.165" v="23" actId="113"/>
        <pc:sldMkLst>
          <pc:docMk/>
          <pc:sldMk cId="0" sldId="262"/>
        </pc:sldMkLst>
        <pc:spChg chg="mod">
          <ac:chgData name="harivalluvan1817@gmail.com" userId="490d1dd04d2f5537" providerId="LiveId" clId="{C84A95D3-431C-4C12-B8D5-138BAD73CF9A}" dt="2025-10-03T15:55:11.165" v="23" actId="113"/>
          <ac:spMkLst>
            <pc:docMk/>
            <pc:sldMk cId="0" sldId="262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5:07.087" v="22" actId="579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5:25.547" v="29" actId="20577"/>
        <pc:sldMkLst>
          <pc:docMk/>
          <pc:sldMk cId="0" sldId="263"/>
        </pc:sldMkLst>
        <pc:spChg chg="mod">
          <ac:chgData name="harivalluvan1817@gmail.com" userId="490d1dd04d2f5537" providerId="LiveId" clId="{C84A95D3-431C-4C12-B8D5-138BAD73CF9A}" dt="2025-10-03T15:55:18.024" v="24" actId="113"/>
          <ac:spMkLst>
            <pc:docMk/>
            <pc:sldMk cId="0" sldId="263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5:25.547" v="2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5:42.351" v="35" actId="5793"/>
        <pc:sldMkLst>
          <pc:docMk/>
          <pc:sldMk cId="0" sldId="264"/>
        </pc:sldMkLst>
        <pc:spChg chg="mod">
          <ac:chgData name="harivalluvan1817@gmail.com" userId="490d1dd04d2f5537" providerId="LiveId" clId="{C84A95D3-431C-4C12-B8D5-138BAD73CF9A}" dt="2025-10-03T15:55:33.321" v="30" actId="113"/>
          <ac:spMkLst>
            <pc:docMk/>
            <pc:sldMk cId="0" sldId="264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5:42.351" v="35" actId="579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6:02.821" v="39" actId="113"/>
        <pc:sldMkLst>
          <pc:docMk/>
          <pc:sldMk cId="0" sldId="265"/>
        </pc:sldMkLst>
        <pc:spChg chg="mod">
          <ac:chgData name="harivalluvan1817@gmail.com" userId="490d1dd04d2f5537" providerId="LiveId" clId="{C84A95D3-431C-4C12-B8D5-138BAD73CF9A}" dt="2025-10-03T15:56:02.821" v="39" actId="113"/>
          <ac:spMkLst>
            <pc:docMk/>
            <pc:sldMk cId="0" sldId="265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5:53.947" v="38" actId="5793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harivalluvan1817@gmail.com" userId="490d1dd04d2f5537" providerId="LiveId" clId="{C84A95D3-431C-4C12-B8D5-138BAD73CF9A}" dt="2025-10-03T15:56:13.511" v="42" actId="113"/>
        <pc:sldMkLst>
          <pc:docMk/>
          <pc:sldMk cId="0" sldId="266"/>
        </pc:sldMkLst>
        <pc:spChg chg="mod">
          <ac:chgData name="harivalluvan1817@gmail.com" userId="490d1dd04d2f5537" providerId="LiveId" clId="{C84A95D3-431C-4C12-B8D5-138BAD73CF9A}" dt="2025-10-03T15:56:13.511" v="42" actId="113"/>
          <ac:spMkLst>
            <pc:docMk/>
            <pc:sldMk cId="0" sldId="266"/>
            <ac:spMk id="2" creationId="{00000000-0000-0000-0000-000000000000}"/>
          </ac:spMkLst>
        </pc:spChg>
        <pc:spChg chg="mod">
          <ac:chgData name="harivalluvan1817@gmail.com" userId="490d1dd04d2f5537" providerId="LiveId" clId="{C84A95D3-431C-4C12-B8D5-138BAD73CF9A}" dt="2025-10-03T15:56:08.355" v="41" actId="5793"/>
          <ac:spMkLst>
            <pc:docMk/>
            <pc:sldMk cId="0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dhanya.jayaraman05@gmail.com" TargetMode="External"/><Relationship Id="rId3" Type="http://schemas.openxmlformats.org/officeDocument/2006/relationships/hyperlink" Target="https://www.linkedin.com/in/adithya-kiran-v-786484257/" TargetMode="External"/><Relationship Id="rId7" Type="http://schemas.openxmlformats.org/officeDocument/2006/relationships/hyperlink" Target="https://github.com/VL-ARUN" TargetMode="External"/><Relationship Id="rId2" Type="http://schemas.openxmlformats.org/officeDocument/2006/relationships/hyperlink" Target="mailto:adithya44kira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vl-arun-46630b24b/" TargetMode="External"/><Relationship Id="rId5" Type="http://schemas.openxmlformats.org/officeDocument/2006/relationships/hyperlink" Target="mailto:vlapvrvk@gmail.com" TargetMode="External"/><Relationship Id="rId10" Type="http://schemas.openxmlformats.org/officeDocument/2006/relationships/hyperlink" Target="https://github.com/dhanyajay" TargetMode="External"/><Relationship Id="rId4" Type="http://schemas.openxmlformats.org/officeDocument/2006/relationships/hyperlink" Target="https://github.com/adithyakiran47" TargetMode="External"/><Relationship Id="rId9" Type="http://schemas.openxmlformats.org/officeDocument/2006/relationships/hyperlink" Target="https://www.linkedin.com/in/dhanya-jayaraman-078a862b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200" b="1" dirty="0"/>
              <a:t>Project Title: </a:t>
            </a:r>
            <a:r>
              <a:rPr lang="en-US" sz="3200" b="1" dirty="0"/>
              <a:t>An AI-Enabled Healthcare Platform for Unified Patient Data Management, Disease </a:t>
            </a:r>
            <a:r>
              <a:rPr lang="en-US" sz="3200" b="1" dirty="0" smtClean="0"/>
              <a:t>Prediction </a:t>
            </a:r>
            <a:r>
              <a:rPr lang="en-US" sz="3200" b="1" dirty="0"/>
              <a:t>and Personalized Treatment</a:t>
            </a:r>
            <a:endParaRPr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T</a:t>
            </a:r>
            <a:r>
              <a:rPr lang="en-IN" dirty="0" smtClean="0"/>
              <a:t>he Tech Titans</a:t>
            </a:r>
            <a:r>
              <a:rPr dirty="0" smtClean="0"/>
              <a:t> </a:t>
            </a:r>
            <a:r>
              <a:rPr dirty="0"/>
              <a:t>| Hackathon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IN" dirty="0"/>
              <a:t>Mentorship in clinical deployment</a:t>
            </a:r>
            <a:r>
              <a:rPr lang="en-IN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 err="1"/>
              <a:t>Adithya</a:t>
            </a:r>
            <a:r>
              <a:rPr lang="en-IN" sz="2800" dirty="0"/>
              <a:t> </a:t>
            </a:r>
            <a:r>
              <a:rPr lang="en-IN" sz="2800" dirty="0" err="1"/>
              <a:t>Kiran</a:t>
            </a:r>
            <a:r>
              <a:rPr lang="en-IN" sz="2800" dirty="0"/>
              <a:t> V </a:t>
            </a:r>
            <a:r>
              <a:rPr lang="en-IN" sz="2800" dirty="0" smtClean="0"/>
              <a:t>– </a:t>
            </a:r>
            <a:r>
              <a:rPr lang="en-IN" sz="2800" dirty="0" smtClean="0">
                <a:hlinkClick r:id="rId2"/>
              </a:rPr>
              <a:t>adithya44kiran@gmail.com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/>
              <a:t>LinkedIn - </a:t>
            </a:r>
            <a:r>
              <a:rPr lang="en-IN" sz="2800" dirty="0">
                <a:hlinkClick r:id="rId3"/>
              </a:rPr>
              <a:t>https://www.linkedin.com/in/adithya-kiran-v-786484257</a:t>
            </a:r>
            <a:r>
              <a:rPr lang="en-IN" sz="2800" dirty="0" smtClean="0">
                <a:hlinkClick r:id="rId3"/>
              </a:rPr>
              <a:t>/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err="1" smtClean="0"/>
              <a:t>GitHub</a:t>
            </a:r>
            <a:r>
              <a:rPr lang="en-IN" sz="2800" dirty="0" smtClean="0"/>
              <a:t> - </a:t>
            </a:r>
            <a:r>
              <a:rPr lang="en-IN" sz="2800" dirty="0" smtClean="0">
                <a:hlinkClick r:id="rId4"/>
              </a:rPr>
              <a:t>https://github.com/adithyakiran47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err="1" smtClean="0"/>
              <a:t>Arun</a:t>
            </a:r>
            <a:r>
              <a:rPr lang="en-IN" sz="2800" dirty="0" smtClean="0"/>
              <a:t> </a:t>
            </a:r>
            <a:r>
              <a:rPr lang="en-IN" sz="2800" dirty="0"/>
              <a:t>V L – </a:t>
            </a:r>
            <a:r>
              <a:rPr lang="en-IN" sz="2800" dirty="0" smtClean="0">
                <a:hlinkClick r:id="rId5"/>
              </a:rPr>
              <a:t>vlapvrvk@gmail.com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LinkedIn </a:t>
            </a:r>
            <a:r>
              <a:rPr lang="en-IN" sz="2800" dirty="0"/>
              <a:t>- </a:t>
            </a:r>
            <a:r>
              <a:rPr lang="en-IN" sz="2800" dirty="0">
                <a:hlinkClick r:id="rId6"/>
              </a:rPr>
              <a:t>https://www.linkedin.com/in/vl-arun-46630b24b</a:t>
            </a:r>
            <a:r>
              <a:rPr lang="en-IN" sz="2800" dirty="0" smtClean="0">
                <a:hlinkClick r:id="rId6"/>
              </a:rPr>
              <a:t>/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err="1" smtClean="0"/>
              <a:t>GitHub</a:t>
            </a:r>
            <a:r>
              <a:rPr lang="en-IN" sz="2800" dirty="0" smtClean="0"/>
              <a:t> </a:t>
            </a:r>
            <a:r>
              <a:rPr lang="en-IN" sz="2800"/>
              <a:t>- </a:t>
            </a:r>
            <a:r>
              <a:rPr lang="en-IN" sz="2800">
                <a:hlinkClick r:id="rId7"/>
              </a:rPr>
              <a:t>https</a:t>
            </a:r>
            <a:r>
              <a:rPr lang="en-IN" sz="2800">
                <a:hlinkClick r:id="rId7"/>
              </a:rPr>
              <a:t>://</a:t>
            </a:r>
            <a:r>
              <a:rPr lang="en-IN" sz="2800" smtClean="0">
                <a:hlinkClick r:id="rId7"/>
              </a:rPr>
              <a:t>github.com/VL-ARUN</a:t>
            </a:r>
            <a:r>
              <a:rPr lang="en-IN" sz="2800" smtClean="0"/>
              <a:t>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err="1" smtClean="0"/>
              <a:t>Dhanya</a:t>
            </a:r>
            <a:r>
              <a:rPr lang="en-IN" sz="2800" dirty="0" smtClean="0"/>
              <a:t> </a:t>
            </a:r>
            <a:r>
              <a:rPr lang="en-IN" sz="2800" dirty="0" err="1"/>
              <a:t>Jayaraman</a:t>
            </a:r>
            <a:r>
              <a:rPr lang="en-IN" sz="2800" dirty="0"/>
              <a:t> </a:t>
            </a:r>
            <a:r>
              <a:rPr lang="en-IN" sz="2800" dirty="0" smtClean="0"/>
              <a:t>– </a:t>
            </a:r>
            <a:r>
              <a:rPr lang="en-IN" sz="2800" dirty="0" smtClean="0">
                <a:hlinkClick r:id="rId8"/>
              </a:rPr>
              <a:t>dhanya.jayaraman05@gmail.com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/>
              <a:t>LinkedIn – </a:t>
            </a:r>
            <a:r>
              <a:rPr lang="en-IN" sz="2800" dirty="0">
                <a:hlinkClick r:id="rId9"/>
              </a:rPr>
              <a:t>https://www.linkedin.com/in/dhanya-jayaraman-078a862b4</a:t>
            </a:r>
            <a:r>
              <a:rPr lang="en-IN" sz="2800" dirty="0" smtClean="0">
                <a:hlinkClick r:id="rId9"/>
              </a:rPr>
              <a:t>/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lang="en-IN" sz="2800" dirty="0" err="1" smtClean="0"/>
              <a:t>GitHub</a:t>
            </a:r>
            <a:r>
              <a:rPr lang="en-IN" sz="2800" dirty="0" smtClean="0"/>
              <a:t> </a:t>
            </a:r>
            <a:r>
              <a:rPr lang="en-IN" sz="2800" dirty="0"/>
              <a:t>- </a:t>
            </a:r>
            <a:r>
              <a:rPr lang="en-IN" sz="2800" dirty="0">
                <a:hlinkClick r:id="rId10"/>
              </a:rPr>
              <a:t>https://</a:t>
            </a:r>
            <a:r>
              <a:rPr lang="en-IN" sz="2800" dirty="0" smtClean="0">
                <a:hlinkClick r:id="rId10"/>
              </a:rPr>
              <a:t>github.com/dhanyajay</a:t>
            </a:r>
            <a:r>
              <a:rPr lang="en-IN" sz="2800" dirty="0" smtClean="0"/>
              <a:t> 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lang="en-US" dirty="0"/>
              <a:t>"Towards Precision Healthcare with AI"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 </a:t>
            </a:r>
            <a:r>
              <a:rPr lang="en-US" dirty="0"/>
              <a:t>data is fragmented across multiple, non-interoperable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Lack </a:t>
            </a:r>
            <a:r>
              <a:rPr lang="en-US" dirty="0"/>
              <a:t>of unified access limits diagnosis accuracy and personalized treatment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Patients </a:t>
            </a:r>
            <a:r>
              <a:rPr lang="en-US" dirty="0"/>
              <a:t>and clinicians face inefficiency, redundant testing, and safety risks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Urgent </a:t>
            </a:r>
            <a:r>
              <a:rPr lang="en-US" dirty="0"/>
              <a:t>need for integration as healthcare shifts from reactive to predictive.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AI-powered platform to unify patient data (EHRs, medical images, clinical notes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Uses </a:t>
            </a:r>
            <a:r>
              <a:rPr lang="en-IN" dirty="0" err="1"/>
              <a:t>ClinicalBERT</a:t>
            </a:r>
            <a:r>
              <a:rPr lang="en-IN" dirty="0"/>
              <a:t> (NLP) for text, CNNs for images, and ensemble fusion models for prediction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Provides </a:t>
            </a:r>
            <a:r>
              <a:rPr lang="en-IN" dirty="0"/>
              <a:t>chronic disease risk assessment, early disease prediction, and personalized treatment recommendations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Built </a:t>
            </a:r>
            <a:r>
              <a:rPr lang="en-IN" dirty="0"/>
              <a:t>with HL7-FHIR interoperability standards for scalability.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Desirability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 Users: </a:t>
            </a:r>
            <a:r>
              <a:rPr lang="en-US" dirty="0"/>
              <a:t>Doctors, hospitals, research institutions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Pain </a:t>
            </a:r>
            <a:r>
              <a:rPr lang="en-US" b="1" dirty="0"/>
              <a:t>Point Solved: </a:t>
            </a:r>
            <a:r>
              <a:rPr lang="en-US" dirty="0"/>
              <a:t>Eliminates data silos, improves decision-making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Impact</a:t>
            </a:r>
            <a:r>
              <a:rPr lang="en-US" b="1" dirty="0"/>
              <a:t>: </a:t>
            </a:r>
            <a:r>
              <a:rPr lang="en-US" dirty="0"/>
              <a:t>Safer, faster, and more accurate treatment; empowers proactive healthcare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Feasibility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Backend: </a:t>
            </a:r>
            <a:r>
              <a:rPr lang="en-IN" dirty="0" smtClean="0"/>
              <a:t>Flask</a:t>
            </a:r>
          </a:p>
          <a:p>
            <a:r>
              <a:rPr lang="en-IN" b="1" dirty="0" smtClean="0"/>
              <a:t>Database</a:t>
            </a:r>
            <a:r>
              <a:rPr lang="en-IN" b="1" dirty="0"/>
              <a:t>: </a:t>
            </a:r>
            <a:r>
              <a:rPr lang="en-IN" dirty="0"/>
              <a:t>SQLite (via </a:t>
            </a:r>
            <a:r>
              <a:rPr lang="en-IN" dirty="0" err="1"/>
              <a:t>SQLAlchemy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Machine </a:t>
            </a:r>
            <a:r>
              <a:rPr lang="en-IN" b="1" dirty="0"/>
              <a:t>Learning: </a:t>
            </a:r>
            <a:r>
              <a:rPr lang="en-IN" dirty="0" err="1"/>
              <a:t>scikit</a:t>
            </a:r>
            <a:r>
              <a:rPr lang="en-IN" dirty="0"/>
              <a:t>-learn (Random Forest model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Data </a:t>
            </a:r>
            <a:r>
              <a:rPr lang="en-IN" b="1" dirty="0"/>
              <a:t>Handling: </a:t>
            </a:r>
            <a:r>
              <a:rPr lang="en-IN" dirty="0"/>
              <a:t>Pandas, </a:t>
            </a:r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b="1" dirty="0" smtClean="0"/>
              <a:t>String </a:t>
            </a:r>
            <a:r>
              <a:rPr lang="en-IN" b="1" dirty="0"/>
              <a:t>Matching: </a:t>
            </a:r>
            <a:r>
              <a:rPr lang="en-IN" dirty="0" err="1"/>
              <a:t>fuzzywuzzy</a:t>
            </a:r>
            <a:r>
              <a:rPr lang="en-IN" dirty="0"/>
              <a:t>, </a:t>
            </a:r>
            <a:r>
              <a:rPr lang="en-IN" dirty="0" smtClean="0"/>
              <a:t>python-</a:t>
            </a:r>
            <a:r>
              <a:rPr lang="en-IN" dirty="0" err="1" smtClean="0"/>
              <a:t>Levenshtein</a:t>
            </a:r>
            <a:endParaRPr lang="en-IN" dirty="0" smtClean="0"/>
          </a:p>
          <a:p>
            <a:r>
              <a:rPr lang="en-IN" b="1" dirty="0" smtClean="0"/>
              <a:t>Authentication </a:t>
            </a:r>
            <a:r>
              <a:rPr lang="en-IN" b="1" dirty="0"/>
              <a:t>&amp; Security: </a:t>
            </a:r>
            <a:r>
              <a:rPr lang="en-IN" dirty="0" err="1"/>
              <a:t>Werkzeug</a:t>
            </a:r>
            <a:r>
              <a:rPr lang="en-IN" dirty="0"/>
              <a:t> (password hashing), Flask </a:t>
            </a:r>
            <a:r>
              <a:rPr lang="en-IN" dirty="0" smtClean="0"/>
              <a:t>sessions</a:t>
            </a:r>
          </a:p>
          <a:p>
            <a:r>
              <a:rPr lang="en-IN" b="1" dirty="0" smtClean="0"/>
              <a:t>Frontend</a:t>
            </a:r>
            <a:r>
              <a:rPr lang="en-IN" b="1" dirty="0"/>
              <a:t>: </a:t>
            </a:r>
            <a:r>
              <a:rPr lang="en-IN" dirty="0"/>
              <a:t>HTML, CSS, Jinja2 templates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Viability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Model</a:t>
            </a:r>
            <a:r>
              <a:rPr lang="en-IN" b="1" dirty="0"/>
              <a:t>: </a:t>
            </a:r>
            <a:r>
              <a:rPr lang="en-IN" dirty="0"/>
              <a:t>SaaS platform for hospitals &amp; clinics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Market </a:t>
            </a:r>
            <a:r>
              <a:rPr lang="en-IN" b="1" dirty="0"/>
              <a:t>Demand:</a:t>
            </a:r>
            <a:r>
              <a:rPr lang="en-IN" dirty="0"/>
              <a:t> Rising global push for AI in healthcare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Scalability</a:t>
            </a:r>
            <a:r>
              <a:rPr lang="en-IN" b="1" dirty="0"/>
              <a:t>: </a:t>
            </a:r>
            <a:r>
              <a:rPr lang="en-IN" dirty="0"/>
              <a:t>Expandable to real-time clinical deployment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Revenue </a:t>
            </a:r>
            <a:r>
              <a:rPr lang="en-IN" b="1" dirty="0"/>
              <a:t>Stream: </a:t>
            </a:r>
            <a:r>
              <a:rPr lang="en-IN" dirty="0"/>
              <a:t>Licensing, hospital subscriptions, research partnerships.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Prototype / 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78" y="1591328"/>
            <a:ext cx="4559643" cy="19834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77" y="4331134"/>
            <a:ext cx="4559643" cy="18751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Built So Far: </a:t>
            </a:r>
            <a:r>
              <a:rPr lang="en-IN" dirty="0"/>
              <a:t>Symptom-based prediction engine with backend API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Next </a:t>
            </a:r>
            <a:r>
              <a:rPr lang="en-IN" b="1" dirty="0"/>
              <a:t>30 Days: </a:t>
            </a:r>
            <a:r>
              <a:rPr lang="en-IN" dirty="0"/>
              <a:t>Expand multimodal integration </a:t>
            </a:r>
            <a:r>
              <a:rPr lang="en-IN" b="1" dirty="0" smtClean="0"/>
              <a:t>Next </a:t>
            </a:r>
            <a:r>
              <a:rPr lang="en-IN" b="1" dirty="0"/>
              <a:t>60 Days: </a:t>
            </a:r>
            <a:r>
              <a:rPr lang="en-IN" dirty="0"/>
              <a:t>Develop clinical dashboard UI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Next </a:t>
            </a:r>
            <a:r>
              <a:rPr lang="en-IN" b="1" dirty="0"/>
              <a:t>90 Days: </a:t>
            </a:r>
            <a:r>
              <a:rPr lang="en-IN" dirty="0"/>
              <a:t>End-to-end prototype with real-world datasets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Future </a:t>
            </a:r>
            <a:r>
              <a:rPr lang="en-IN" b="1" dirty="0"/>
              <a:t>Vision: </a:t>
            </a:r>
            <a:r>
              <a:rPr lang="en-IN" dirty="0"/>
              <a:t>Deployable precision medicine platform.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Team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Adithya</a:t>
            </a:r>
            <a:r>
              <a:rPr lang="en-IN" sz="2800" dirty="0"/>
              <a:t> </a:t>
            </a:r>
            <a:r>
              <a:rPr lang="en-IN" sz="2800" dirty="0" err="1"/>
              <a:t>Kiran</a:t>
            </a:r>
            <a:r>
              <a:rPr lang="en-IN" sz="2800" dirty="0"/>
              <a:t> V – </a:t>
            </a:r>
            <a:r>
              <a:rPr lang="en-IN" sz="2800" dirty="0" smtClean="0"/>
              <a:t>Full stack  &amp; Cloud.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 smtClean="0"/>
              <a:t>Arun</a:t>
            </a:r>
            <a:r>
              <a:rPr lang="en-IN" sz="2800" dirty="0" smtClean="0"/>
              <a:t> </a:t>
            </a:r>
            <a:r>
              <a:rPr lang="en-IN" sz="2800" dirty="0"/>
              <a:t>V L – </a:t>
            </a:r>
            <a:r>
              <a:rPr lang="en-IN" sz="2800" dirty="0" smtClean="0"/>
              <a:t>Full stack, </a:t>
            </a:r>
            <a:r>
              <a:rPr lang="en-IN" sz="2800" dirty="0"/>
              <a:t>System Architecture &amp; Presentation.</a:t>
            </a:r>
          </a:p>
          <a:p>
            <a:pPr marL="0" indent="0">
              <a:buNone/>
            </a:pPr>
            <a:r>
              <a:rPr lang="en-IN" sz="2800" dirty="0" err="1" smtClean="0"/>
              <a:t>Dhanya</a:t>
            </a:r>
            <a:r>
              <a:rPr lang="en-IN" sz="2800" dirty="0" smtClean="0"/>
              <a:t> </a:t>
            </a:r>
            <a:r>
              <a:rPr lang="en-IN" sz="2800" dirty="0" err="1"/>
              <a:t>Jayaraman</a:t>
            </a:r>
            <a:r>
              <a:rPr lang="en-IN" sz="2800" dirty="0"/>
              <a:t> – Data Engineer &amp; Model Developer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This team is capable of executing this project because </a:t>
            </a:r>
            <a:r>
              <a:rPr lang="en-US" sz="2800" dirty="0"/>
              <a:t>the team combines strong expertise in AI, data science, and system design, backed by hands-on project experience </a:t>
            </a:r>
            <a:r>
              <a:rPr lang="en-US" sz="2800" dirty="0" smtClean="0"/>
              <a:t>in </a:t>
            </a:r>
            <a:r>
              <a:rPr lang="en-US" sz="2800" dirty="0"/>
              <a:t>machine learning.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437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Project Title: An AI-Enabled Healthcare Platform for Unified Patient Data Management, Disease Prediction and Personalized Treatment</vt:lpstr>
      <vt:lpstr>Problem Statement</vt:lpstr>
      <vt:lpstr>Solution Overview</vt:lpstr>
      <vt:lpstr>Desirability</vt:lpstr>
      <vt:lpstr>Feasibility</vt:lpstr>
      <vt:lpstr>Viability</vt:lpstr>
      <vt:lpstr>Prototype / Demo</vt:lpstr>
      <vt:lpstr>Roadmap</vt:lpstr>
      <vt:lpstr>Team &amp; Roles</vt:lpstr>
      <vt:lpstr>Ask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An AI-Enabled Healthcare Platform for Unified Patient Data Management, Disease Prediction, and Personalized Treatment</dc:title>
  <dc:subject/>
  <dc:creator>sjram</dc:creator>
  <cp:keywords/>
  <dc:description>generated using python-pptx</dc:description>
  <cp:lastModifiedBy>Microsoft account</cp:lastModifiedBy>
  <cp:revision>10</cp:revision>
  <dcterms:created xsi:type="dcterms:W3CDTF">2013-01-27T09:14:16Z</dcterms:created>
  <dcterms:modified xsi:type="dcterms:W3CDTF">2025-10-10T17:06:50Z</dcterms:modified>
  <cp:category/>
</cp:coreProperties>
</file>