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3" d="100"/>
          <a:sy n="113" d="100"/>
        </p:scale>
        <p:origin x="544" y="184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3B2251-7D5B-CF2E-9FE5-366A578BDD0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890167-3BF4-5058-1608-B504274C76D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C2287-F40C-4E06-A11C-4753D52F0CD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CB4A3E-1161-85C2-52CD-CEA19EC2548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5D5E7A-B2D4-588D-7328-D39DDF21F81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302E37-3326-9CAC-D12D-4320BF040C8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5B1F47-BF7E-E09C-220F-7F3B63DC6A9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296061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15259087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607804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14131905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752663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83767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94201127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0097873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176812980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7336000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72364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92884162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4987499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50646364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360343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12463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91231063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05873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4043463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9264205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75116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95224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0374232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74246095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927899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70804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2520724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23174047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9326467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140078656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727958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6846115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3745335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880452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5213145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688311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1617145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43828841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257485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51968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7250118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64733404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826232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39114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91938737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071732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446304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83123501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1056358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972974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152128410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067353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8240437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83640056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137176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9078217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130789229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3916981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713939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050536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1400411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CAA99573-1121-1546-BC87-1217D7BC4269}" type="datetimeFigureOut">
              <a:rPr lang="en-US"/>
              <a:t>10/14/25</a:t>
            </a:fld>
            <a:endParaRPr lang="en-US"/>
          </a:p>
        </p:txBody>
      </p:sp>
      <p:sp>
        <p:nvSpPr>
          <p:cNvPr id="30972538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101212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3F11D273-248A-4C4A-AA53-90DB4E4A16B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68962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14558" y="1064558"/>
            <a:ext cx="11429999" cy="321620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latin typeface="Aptos Display"/>
                <a:ea typeface="Aptos Display"/>
                <a:cs typeface="Aptos Display"/>
              </a:rPr>
              <a:t>An AI-Enabled Healthcare Platform for Unified Patient Data Management, Disease Prediction, and Personalized Treatment</a:t>
            </a:r>
            <a:endParaRPr/>
          </a:p>
        </p:txBody>
      </p:sp>
      <p:sp>
        <p:nvSpPr>
          <p:cNvPr id="136441602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541977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en-IN"/>
              <a:t>The Tech Titans </a:t>
            </a:r>
            <a:r>
              <a:rPr/>
              <a:t> | </a:t>
            </a:r>
            <a:r>
              <a:rPr lang="en-US"/>
              <a:t>CIEL Kingston </a:t>
            </a:r>
            <a:r>
              <a:rPr lang="en-US"/>
              <a:t>vibeAIthon</a:t>
            </a:r>
            <a:r>
              <a:rPr lang="en-US"/>
              <a:t> 2025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9889955" name="Content Placeholder 2"/>
          <p:cNvSpPr>
            <a:spLocks noGrp="1"/>
          </p:cNvSpPr>
          <p:nvPr>
            <p:ph idx="1"/>
          </p:nvPr>
        </p:nvSpPr>
        <p:spPr bwMode="auto">
          <a:xfrm>
            <a:off x="2610555" y="2762602"/>
            <a:ext cx="6680200" cy="79339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/>
              <a:t>“Show. Don’t tell. Bring your idea to life!”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26900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Problem Recap &amp; Objective</a:t>
            </a:r>
            <a:endParaRPr/>
          </a:p>
        </p:txBody>
      </p:sp>
      <p:sp>
        <p:nvSpPr>
          <p:cNvPr id="219861793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690687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Problem:</a:t>
            </a:r>
            <a:endParaRPr sz="22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Patient healthcare data is fragmented across multiple hospitals and labs, leading to difficulty in unified access, redundant tests, and delayed diagnosis.</a:t>
            </a:r>
            <a:endParaRPr sz="22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Objective:</a:t>
            </a:r>
            <a:endParaRPr sz="22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To design a web-based healthcare application that predicts diseases based on symptoms and provides descriptions, medications, and precautionary advice using machine learning.</a:t>
            </a:r>
            <a:endParaRPr sz="22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Expected Outcomes:</a:t>
            </a:r>
            <a:endParaRPr sz="22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Centralized patient record handling system</a:t>
            </a:r>
            <a:endParaRPr sz="22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Disease prediction with over 95% accuracy</a:t>
            </a:r>
            <a:endParaRPr sz="22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Reduced diagnostic time and improved treatment awareness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67614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Prototype Overview</a:t>
            </a:r>
            <a:endParaRPr/>
          </a:p>
        </p:txBody>
      </p:sp>
      <p:sp>
        <p:nvSpPr>
          <p:cNvPr id="131804843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A patient–doctor–hospital platform with disease prediction powered by a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Random Forest ML model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trained on symptom datasets. Users can log in, upload medical documents, view predictions, and exchange messages within a secure interface.</a:t>
            </a:r>
            <a:endParaRPr lang="en-US" sz="280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Technology Stack / Tools:</a:t>
            </a:r>
            <a:endParaRPr lang="en-US" sz="280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Frontend: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HTML, CSS, JavaScript</a:t>
            </a:r>
            <a:endParaRPr lang="en-US" sz="280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Backend: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Flask (Python)</a:t>
            </a:r>
            <a:endParaRPr lang="en-US" sz="280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Database: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SQLite</a:t>
            </a:r>
            <a:endParaRPr lang="en-US" sz="280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ML Model: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Random Forest (scikit-learn)</a:t>
            </a:r>
            <a:endParaRPr lang="en-US" sz="280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Additional Libraries: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NumPy, Pandas, FuzzyWuzzy</a:t>
            </a:r>
            <a:endParaRPr lang="en-US" sz="280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Prototype Type: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280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Functional (Web-based, Flask application)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66347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User Experience &amp; Impact</a:t>
            </a:r>
            <a:endParaRPr/>
          </a:p>
        </p:txBody>
      </p:sp>
      <p:sp>
        <p:nvSpPr>
          <p:cNvPr id="903757890" name=""/>
          <p:cNvSpPr txBox="1"/>
          <p:nvPr/>
        </p:nvSpPr>
        <p:spPr bwMode="auto">
          <a:xfrm rot="0" flipH="0" flipV="0">
            <a:off x="748014" y="1447426"/>
            <a:ext cx="10521016" cy="5029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1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 Journey: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Patient logs in and enters symptoms.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Backend ML model predicts disease.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system displays disease description, precautions, medications, and workout plans.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Doctors and hospitals can access relevant patient data and communicate.</a:t>
            </a:r>
            <a:endParaRPr sz="1800"/>
          </a:p>
          <a:p>
            <a:pPr>
              <a:defRPr/>
            </a:pPr>
            <a:r>
              <a:rPr sz="1800" b="1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Features: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Role-based login (Patient/Doctor/Hospital)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Disease prediction via trained ML model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Secure document upload &amp; storage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Doctor–patient messaging system</a:t>
            </a:r>
            <a:endParaRPr sz="1800"/>
          </a:p>
          <a:p>
            <a:pPr>
              <a:defRPr/>
            </a:pPr>
            <a:r>
              <a:rPr sz="1800" b="1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Impact: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Simplifies early disease detection.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Enhances coordination between doctors, patients, and hospitals.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Promotes digital healthcare record management.</a:t>
            </a:r>
            <a:endParaRPr sz="1800"/>
          </a:p>
          <a:p>
            <a:pPr>
              <a:defRPr/>
            </a:pPr>
            <a:r>
              <a:rPr sz="1800" b="1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Next Steps:</a:t>
            </a:r>
            <a:endParaRPr sz="1800"/>
          </a:p>
          <a:p>
            <a:pPr>
              <a:defRPr/>
            </a:pPr>
            <a:r>
              <a:rPr lang="en-IN" sz="1800"/>
              <a:t>Implement federated learning and privacy settings.</a:t>
            </a:r>
            <a:endParaRPr sz="1800"/>
          </a:p>
          <a:p>
            <a:pPr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Deploy on cloud (AWS/GCP).</a:t>
            </a:r>
            <a:endParaRPr sz="1800"/>
          </a:p>
          <a:p>
            <a:pPr>
              <a:defRPr/>
            </a:pPr>
            <a:r>
              <a:rPr sz="1800" b="0" i="0" u="none" spc="11">
                <a:solidFill>
                  <a:srgbClr val="000000"/>
                </a:solidFill>
                <a:latin typeface="Arial"/>
                <a:ea typeface="Arial"/>
                <a:cs typeface="Arial"/>
              </a:rPr>
              <a:t>Conduct trials with real anonymized data for validation.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5605319" name="Title 1"/>
          <p:cNvSpPr>
            <a:spLocks noGrp="1"/>
          </p:cNvSpPr>
          <p:nvPr>
            <p:ph type="title"/>
          </p:nvPr>
        </p:nvSpPr>
        <p:spPr bwMode="auto">
          <a:xfrm>
            <a:off x="838199" y="84977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Screenshots </a:t>
            </a:r>
            <a:endParaRPr/>
          </a:p>
        </p:txBody>
      </p:sp>
      <p:pic>
        <p:nvPicPr>
          <p:cNvPr id="17710069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8221" y="3788108"/>
            <a:ext cx="1981851" cy="2591214"/>
          </a:xfrm>
          <a:prstGeom prst="rect">
            <a:avLst/>
          </a:prstGeom>
        </p:spPr>
      </p:pic>
      <p:pic>
        <p:nvPicPr>
          <p:cNvPr id="16227566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302631" y="3788108"/>
            <a:ext cx="2734615" cy="2393803"/>
          </a:xfrm>
          <a:prstGeom prst="rect">
            <a:avLst/>
          </a:prstGeom>
        </p:spPr>
      </p:pic>
      <p:pic>
        <p:nvPicPr>
          <p:cNvPr id="6253294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314824" y="3866029"/>
            <a:ext cx="2553672" cy="2315881"/>
          </a:xfrm>
          <a:prstGeom prst="rect">
            <a:avLst/>
          </a:prstGeom>
        </p:spPr>
      </p:pic>
      <p:pic>
        <p:nvPicPr>
          <p:cNvPr id="23244558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118871" y="1293108"/>
            <a:ext cx="3987672" cy="1903398"/>
          </a:xfrm>
          <a:prstGeom prst="rect">
            <a:avLst/>
          </a:prstGeom>
        </p:spPr>
      </p:pic>
      <p:pic>
        <p:nvPicPr>
          <p:cNvPr id="21331540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309030" y="3968727"/>
            <a:ext cx="2794535" cy="2491446"/>
          </a:xfrm>
          <a:prstGeom prst="rect">
            <a:avLst/>
          </a:prstGeom>
        </p:spPr>
      </p:pic>
      <p:pic>
        <p:nvPicPr>
          <p:cNvPr id="71373090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48221" y="1293108"/>
            <a:ext cx="3804555" cy="1817220"/>
          </a:xfrm>
          <a:prstGeom prst="rect">
            <a:avLst/>
          </a:prstGeom>
        </p:spPr>
      </p:pic>
      <p:pic>
        <p:nvPicPr>
          <p:cNvPr id="52477809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8328515" y="1293108"/>
            <a:ext cx="2775050" cy="2494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9053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Wireframes</a:t>
            </a:r>
            <a:endParaRPr/>
          </a:p>
        </p:txBody>
      </p:sp>
      <p:pic>
        <p:nvPicPr>
          <p:cNvPr id="4751672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1508" y="1690687"/>
            <a:ext cx="10939160" cy="4791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ONLYOFFICE/9.0.3.29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>CielHR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CIEL - KINGSTON vibeAIthon Prototype presentation</dc:title>
  <dc:subject/>
  <dc:creator>Nelson Kulandairaj</dc:creator>
  <cp:keywords>Prototype</cp:keywords>
  <dc:description/>
  <cp:lastModifiedBy/>
  <cp:revision>3</cp:revision>
  <dcterms:created xsi:type="dcterms:W3CDTF">2025-10-14T12:00:04Z</dcterms:created>
  <dcterms:modified xsi:type="dcterms:W3CDTF">2025-10-21T06:31:26Z</dcterms:modified>
  <cp:category>vibeAIthon</cp:category>
</cp:coreProperties>
</file>