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SPRING CRUD CLINIC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19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SIGN IN PAGE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62275"/>
            <a:ext cx="7772400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3463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REGISTRATION FORM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1" y="1719405"/>
            <a:ext cx="8409709" cy="477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219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DASH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305800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19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VIEW, UPDATE, DELETE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</TotalTime>
  <Words>15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SPRING CRUD CLINIC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CRUD CLINIC</dc:title>
  <dc:creator>IT</dc:creator>
  <cp:lastModifiedBy>IT</cp:lastModifiedBy>
  <cp:revision>4</cp:revision>
  <dcterms:created xsi:type="dcterms:W3CDTF">2022-03-06T22:07:56Z</dcterms:created>
  <dcterms:modified xsi:type="dcterms:W3CDTF">2022-03-07T13:10:16Z</dcterms:modified>
</cp:coreProperties>
</file>