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7" r:id="rId2"/>
    <p:sldId id="258" r:id="rId3"/>
    <p:sldId id="260" r:id="rId4"/>
    <p:sldId id="259" r:id="rId5"/>
    <p:sldId id="261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91E66-D77A-4675-857B-47BC92515F7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6B05-789B-4D76-9D7E-E22C080D2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9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66B05-789B-4D76-9D7E-E22C080D2BB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SPRING CRUD CLINIC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84F3E-6709-4D6B-9227-2587BB7520DA}"/>
              </a:ext>
            </a:extLst>
          </p:cNvPr>
          <p:cNvSpPr txBox="1"/>
          <p:nvPr/>
        </p:nvSpPr>
        <p:spPr>
          <a:xfrm>
            <a:off x="6934200" y="47244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Adithya K Prabhu</a:t>
            </a:r>
          </a:p>
          <a:p>
            <a:r>
              <a:rPr lang="en-US" dirty="0"/>
              <a:t>Sunitha VS</a:t>
            </a:r>
          </a:p>
          <a:p>
            <a:r>
              <a:rPr lang="en-US" dirty="0"/>
              <a:t>Najma E</a:t>
            </a:r>
          </a:p>
          <a:p>
            <a:r>
              <a:rPr lang="en-US" dirty="0" err="1"/>
              <a:t>Jyothika</a:t>
            </a:r>
            <a:r>
              <a:rPr lang="en-US" dirty="0"/>
              <a:t> </a:t>
            </a:r>
          </a:p>
          <a:p>
            <a:r>
              <a:rPr lang="en-US" dirty="0"/>
              <a:t>Pooja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2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19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2275"/>
            <a:ext cx="7772400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219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DASH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F9C53-C263-459C-B932-EF7D24116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8" b="9088"/>
          <a:stretch/>
        </p:blipFill>
        <p:spPr>
          <a:xfrm>
            <a:off x="533400" y="2066988"/>
            <a:ext cx="7696200" cy="3566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081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3463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REGISTRATION 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" y="1719405"/>
            <a:ext cx="8409709" cy="47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087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VIEW, UPDATE, DELETE</a:t>
            </a:r>
          </a:p>
          <a:p>
            <a:r>
              <a:rPr lang="en-US" sz="3200" dirty="0"/>
              <a:t>ADD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839200" cy="35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6307B-1F2D-4D73-9D10-D5CE0AD59C4D}"/>
              </a:ext>
            </a:extLst>
          </p:cNvPr>
          <p:cNvSpPr txBox="1"/>
          <p:nvPr/>
        </p:nvSpPr>
        <p:spPr>
          <a:xfrm>
            <a:off x="457200" y="1208782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Edit Patient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A74A-E3F6-475F-9094-61E9922CAF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b="5556"/>
          <a:stretch/>
        </p:blipFill>
        <p:spPr>
          <a:xfrm>
            <a:off x="233855" y="1981200"/>
            <a:ext cx="8676290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26E427-2DE9-4FD4-B4F6-3ECAB6E6E284}"/>
              </a:ext>
            </a:extLst>
          </p:cNvPr>
          <p:cNvSpPr txBox="1"/>
          <p:nvPr/>
        </p:nvSpPr>
        <p:spPr>
          <a:xfrm>
            <a:off x="1573031" y="3581400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Table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45B776-A748-4BA9-92C1-ABF32B375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22089"/>
              </p:ext>
            </p:extLst>
          </p:nvPr>
        </p:nvGraphicFramePr>
        <p:xfrm>
          <a:off x="1533832" y="3200400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152842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9616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0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, Primary </a:t>
                      </a:r>
                      <a:r>
                        <a:rPr lang="en-US" dirty="0" err="1"/>
                        <a:t>key,Auto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6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Char(25)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Char(25)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8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Health Issue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Char(25)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62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6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63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4559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EADD2B-F650-4FBD-82EB-5247D3F1E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06537"/>
              </p:ext>
            </p:extLst>
          </p:nvPr>
        </p:nvGraphicFramePr>
        <p:xfrm>
          <a:off x="1533832" y="16764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475557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11759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Varchar(20), 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3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5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52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4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3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111</TotalTime>
  <Words>87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Candara</vt:lpstr>
      <vt:lpstr>Symbol</vt:lpstr>
      <vt:lpstr>Waveform</vt:lpstr>
      <vt:lpstr>SPRING CRUD CLINIC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CRUD CLINIC</dc:title>
  <dc:creator>IT</dc:creator>
  <cp:lastModifiedBy>Adithya K Prabhu</cp:lastModifiedBy>
  <cp:revision>8</cp:revision>
  <dcterms:created xsi:type="dcterms:W3CDTF">2022-03-06T22:07:56Z</dcterms:created>
  <dcterms:modified xsi:type="dcterms:W3CDTF">2022-03-07T12:59:06Z</dcterms:modified>
</cp:coreProperties>
</file>