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62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4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7183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2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74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55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2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6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3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9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7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4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5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0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7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0109" y="1925890"/>
            <a:ext cx="416356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 smtClean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WELCOME</a:t>
            </a:r>
            <a:endParaRPr lang="en-US" sz="6000" b="0" cap="none" spc="0" dirty="0">
              <a:ln w="0"/>
              <a:solidFill>
                <a:schemeClr val="tx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4815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 sz="5200"/>
            </a:pPr>
            <a:r>
              <a:rPr lang="en-US" dirty="0" smtClean="0"/>
              <a:t>Introducing new iPhone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iPhone with apple intelligence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IPhone 16 Mobile Cost and Discount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Introduction to iPhone 16 Mobile Pricing</a:t>
            </a:r>
          </a:p>
          <a:p>
            <a:r>
              <a:rPr sz="1400"/>
              <a:t>Discount Structure Based on Quantity</a:t>
            </a:r>
          </a:p>
          <a:p>
            <a:r>
              <a:rPr sz="1400"/>
              <a:t>GST Calculation on Mobile Cost</a:t>
            </a:r>
          </a:p>
          <a:p>
            <a:r>
              <a:rPr sz="1400"/>
              <a:t>Computation of Total Cost with Taxes and Discounts</a:t>
            </a:r>
          </a:p>
          <a:p>
            <a:r>
              <a:rPr sz="1400"/>
              <a:t>Summary and Billing Output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Introduction to iPhone 16 Mobile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Base Price Specification: </a:t>
            </a:r>
            <a:r>
              <a:rPr sz="1400"/>
              <a:t>The iPhone 16 is priced at ₹90,000 before taxes and discounts are applied to purchases.</a:t>
            </a:r>
          </a:p>
          <a:p>
            <a:r>
              <a:rPr sz="1400" b="1"/>
              <a:t>GST Tax Components: </a:t>
            </a:r>
            <a:r>
              <a:rPr sz="1400"/>
              <a:t>Integrated GST is split equally into SGST and CGST, each charged at 18% of the base price.</a:t>
            </a:r>
          </a:p>
          <a:p>
            <a:r>
              <a:rPr sz="1400" b="1"/>
              <a:t>Pricing Objective: </a:t>
            </a:r>
            <a:r>
              <a:rPr sz="1400"/>
              <a:t>Aim to determine total payable amount by applying quantity-based discounts and GST taxes precisely.</a:t>
            </a:r>
          </a:p>
        </p:txBody>
      </p:sp>
      <p:pic>
        <p:nvPicPr>
          <p:cNvPr id="1026" name="Picture 2" descr="Introducing iPhone 16 | Ap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405" y="1857111"/>
            <a:ext cx="3566347" cy="200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Discount Structure Based on Quantity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Tiered Discount Percentages: </a:t>
            </a:r>
            <a:r>
              <a:rPr sz="1400"/>
              <a:t>Discounts escalate from 5% for 1 item up to 33% for 41 or more, rewarding increased order volume.</a:t>
            </a:r>
          </a:p>
          <a:p>
            <a:r>
              <a:rPr sz="1400" b="1"/>
              <a:t>Encouragement of Bulk Purchases: </a:t>
            </a:r>
            <a:r>
              <a:rPr sz="1400"/>
              <a:t>Higher discounts incentivize customers to increase quantity, boosting overall sales volume effectively.</a:t>
            </a:r>
          </a:p>
          <a:p>
            <a:r>
              <a:rPr sz="1400" b="1"/>
              <a:t>Strategic Pricing Implication: </a:t>
            </a:r>
            <a:r>
              <a:rPr sz="1400"/>
              <a:t>Graduated discounts strategically balance profit margins with consumer purchase motivation enhancing revenue.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GST Calculation on Mobile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SGST and CGST Rates: </a:t>
            </a:r>
            <a:r>
              <a:rPr sz="1400"/>
              <a:t>Both SGST and CGST are levied at 18% each, calculated on the mobile's base price of ₹90,000.</a:t>
            </a:r>
          </a:p>
          <a:p>
            <a:r>
              <a:rPr sz="1400" b="1"/>
              <a:t>SGST Amount per Unit: </a:t>
            </a:r>
            <a:r>
              <a:rPr sz="1400"/>
              <a:t>SGST for each unit equals 18% of ₹90,000, resulting in ₹16,200 added to the cost separately.</a:t>
            </a:r>
          </a:p>
          <a:p>
            <a:r>
              <a:rPr sz="1400" b="1"/>
              <a:t>CGST Amount per Unit: </a:t>
            </a:r>
            <a:r>
              <a:rPr sz="1400"/>
              <a:t>Similarly, CGST per unit is ₹16,200, making total tax ₹32,400 by summing SGST and CGST equally.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Computation of Total Cost with Taxes and Discounts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Total Base Cost Calculation: </a:t>
            </a:r>
            <a:r>
              <a:rPr sz="1400"/>
              <a:t>Multiply the iPhone base price by quantity to get the total pre-tax, pre-discount cost.</a:t>
            </a:r>
          </a:p>
          <a:p>
            <a:r>
              <a:rPr sz="1400" b="1"/>
              <a:t>Tax Computation Methodology: </a:t>
            </a:r>
            <a:r>
              <a:rPr sz="1400"/>
              <a:t>Calculate SGST and CGST as 18% each on total base cost, summing taxes to total tax cost.</a:t>
            </a:r>
          </a:p>
          <a:p>
            <a:r>
              <a:rPr sz="1400" b="1"/>
              <a:t>Discount and Payable Amount Formula: </a:t>
            </a:r>
            <a:r>
              <a:rPr sz="1400"/>
              <a:t>Subtract discount (discount rate times total base cost) from base cost plus taxes for net payment.</a:t>
            </a:r>
          </a:p>
        </p:txBody>
      </p:sp>
      <p:pic>
        <p:nvPicPr>
          <p:cNvPr id="2052" name="Picture 4" descr="iPhone 16 Pro and iPhone 16 Pro Max - Apple (I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766" y="1375464"/>
            <a:ext cx="3022793" cy="320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Summary and Billing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Sample Billing Summary: </a:t>
            </a:r>
            <a:r>
              <a:rPr sz="1400"/>
              <a:t>For 5 iPhones: Total cost ₹450,000, SGST ₹81,000, CGST ₹81,000, discount 10% ₹45,000.</a:t>
            </a:r>
          </a:p>
          <a:p>
            <a:r>
              <a:rPr sz="1400" b="1"/>
              <a:t>Final Amount Payable: </a:t>
            </a:r>
            <a:r>
              <a:rPr sz="1400"/>
              <a:t>Payable amount is calculated by adding taxes to base cost then subtracting applicable discount precisely.</a:t>
            </a:r>
          </a:p>
          <a:p>
            <a:r>
              <a:rPr sz="1400" b="1"/>
              <a:t>Customer Appreciation: </a:t>
            </a:r>
            <a:r>
              <a:rPr sz="1400"/>
              <a:t>Thank you for choosing us; your preference drives our commitment to quality and service excellence.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17" y="1954297"/>
            <a:ext cx="43518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4"/>
            <a:ext cx="9144000" cy="514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473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</TotalTime>
  <Words>412</Words>
  <Application>Microsoft Office PowerPoint</Application>
  <PresentationFormat>On-screen Show (16:9)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PowerPoint Presentation</vt:lpstr>
      <vt:lpstr>Introducing new iPhone</vt:lpstr>
      <vt:lpstr>IPhone 16 Mobile Cost and Discount Calculation</vt:lpstr>
      <vt:lpstr>Introduction to iPhone 16 Mobile Pricing</vt:lpstr>
      <vt:lpstr>Discount Structure Based on Quantity</vt:lpstr>
      <vt:lpstr>GST Calculation on Mobile Cost</vt:lpstr>
      <vt:lpstr>Computation of Total Cost with Taxes and Discounts</vt:lpstr>
      <vt:lpstr>Summary and Billing Output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IPhone 16 Mobile Cost and Discount Calculation</dc:title>
  <dc:subject/>
  <dc:creator>MY PC</dc:creator>
  <cp:keywords/>
  <dc:description>generated using python-pptx</dc:description>
  <cp:lastModifiedBy>MY PC</cp:lastModifiedBy>
  <cp:revision>7</cp:revision>
  <dcterms:created xsi:type="dcterms:W3CDTF">2013-01-27T09:14:16Z</dcterms:created>
  <dcterms:modified xsi:type="dcterms:W3CDTF">2025-05-05T07:43:04Z</dcterms:modified>
  <cp:category/>
</cp:coreProperties>
</file>