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57FB6-D8DC-4976-87C9-18172E5110F0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99904-3E8F-4051-9932-026BC15EC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124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7DFC-07EB-4053-9946-F8C3003B3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9CA89-19AA-40E9-85AD-DDF337DD7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ADA00-A502-4CA1-B1D4-4E87BEA4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1E6C-3364-4373-8D5C-7A3EC4BAA6EF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2A2DD-92BF-4A99-8130-62772927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A2A53-3E2D-42BC-94BA-55199E1C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520E-EB21-4EBE-ABC5-BBD91FABF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35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067E-CE31-41AA-96F8-3C44B516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B4570-5655-4DD8-8640-BCCE4D121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86BFA-60DA-4DEE-AC61-58A6256C3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1E6C-3364-4373-8D5C-7A3EC4BAA6EF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6478-0AD8-4F71-9C2C-4DB306341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8B80D-D7F4-4C65-8294-EA6DB81C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520E-EB21-4EBE-ABC5-BBD91FABF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55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25B62E-F651-4AAB-B049-2DDB41426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634EB-49C6-42DC-AD55-67B753A69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0BBCE-9E96-4DA5-AB78-C8047D3B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1E6C-3364-4373-8D5C-7A3EC4BAA6EF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CD5E5-528E-4257-8550-E2A6F22E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AC0A2-5A8C-4776-BBE3-3B99BD169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520E-EB21-4EBE-ABC5-BBD91FABF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10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D215-97D0-4AE4-B85A-FDCFFB27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4A53F-21E8-4F04-8756-AA78E3588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274CE-BA02-4554-8B9E-90E09D7E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1E6C-3364-4373-8D5C-7A3EC4BAA6EF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6DDF4-F86C-4F2E-AE42-CFB79FBD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5E809-3117-47F6-A6EF-980A4EC7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520E-EB21-4EBE-ABC5-BBD91FABF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52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3BBBE-3EF8-40D1-AD5B-CA1BC60A2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AA0B3-2F09-4158-ABAD-AF1545B18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F7FC2-4C9A-497B-A089-414C6FA1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1E6C-3364-4373-8D5C-7A3EC4BAA6EF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3C1C6-2766-46CD-9931-DB0013C51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2DCA6-BED2-4749-A39A-0D1F303B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520E-EB21-4EBE-ABC5-BBD91FABF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C4E8-2675-41C8-9A39-4DAAA162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699F4-0488-4184-A43B-8B09F1E3F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BA8BE-5EDE-4907-B393-C0BB6B1BA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4EE3C-DC6E-40B2-A308-C29EF642D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1E6C-3364-4373-8D5C-7A3EC4BAA6EF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DF3C9-E381-46CB-B481-A7B9DF81D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9B286-3246-4078-859C-F0D8630C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520E-EB21-4EBE-ABC5-BBD91FABF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40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92AD-2DE0-4AB4-8D23-12A0CEA29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D4FFB-8986-4D27-9958-3250B26E9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465EC-517D-4772-A7AB-ABB7F9AB8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BB98A8-55F5-46D9-8278-05DB6D10D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7F407-9A92-4AE9-A44C-878ABC252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C7E6E-47F3-4E3F-AC0F-9785914A4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1E6C-3364-4373-8D5C-7A3EC4BAA6EF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2C363-E060-458B-9982-3EAD33D60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3BF6DF-2F46-4449-B5B3-3DB06004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520E-EB21-4EBE-ABC5-BBD91FABF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51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6F0E-050B-4095-8FC3-444B8C4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72D6E-EB68-4034-AFF8-ED176E0D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1E6C-3364-4373-8D5C-7A3EC4BAA6EF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EF5C7-D961-456A-8D08-39B6BB3EC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886DE-418B-437D-8173-B128957F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520E-EB21-4EBE-ABC5-BBD91FABF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49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B6E9-5DD7-4C16-B91D-C308322B1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1E6C-3364-4373-8D5C-7A3EC4BAA6EF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186C1-44A5-4EA8-B290-D1CBF507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C4291-122B-4A7E-9D9E-B8C17FA5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520E-EB21-4EBE-ABC5-BBD91FABF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56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D84B-0B15-44A8-B934-98075D447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18C46-3BB1-41E9-B0EF-29C26372D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B3FB4-C7A5-4504-98EF-141189609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0374B-777F-4747-9E80-15A4B5C7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1E6C-3364-4373-8D5C-7A3EC4BAA6EF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D5296-45D5-41D2-9012-AD0E5E3D2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4F173-8190-4804-9DD1-E11F3CA1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520E-EB21-4EBE-ABC5-BBD91FABF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25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BD747-1A95-4CDD-9FE3-4D1C45F5A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309D2-7DB2-41F6-8841-69ECA0E2B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FACB7-1C71-4E8F-8404-3782D3429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FD508-66E7-40A9-B6F1-866B8B86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1E6C-3364-4373-8D5C-7A3EC4BAA6EF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3D9F8-965F-4562-88A8-95CA3E999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A73D7-07E0-452F-B009-98BD72D1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520E-EB21-4EBE-ABC5-BBD91FABF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12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903F94-46E9-4672-B9A2-99945DE3C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B7155-8ACD-4847-83BC-685979FA0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80CB5-7DBC-4696-865B-44FEEDAC0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41E6C-3364-4373-8D5C-7A3EC4BAA6EF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5953F-4E2B-4548-8891-D99540573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E7632-D54E-4A5A-8D8E-14384904D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F520E-EB21-4EBE-ABC5-BBD91FABF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89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time_continue=2&amp;v=3Wjgj7M_7kA&amp;feature=emb_logo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rTpGjeqKtSw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71C647-5832-4724-87E1-F218A8EDCA09}"/>
              </a:ext>
            </a:extLst>
          </p:cNvPr>
          <p:cNvSpPr txBox="1"/>
          <p:nvPr/>
        </p:nvSpPr>
        <p:spPr>
          <a:xfrm>
            <a:off x="4002158" y="357808"/>
            <a:ext cx="3843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Andrea Doria </a:t>
            </a:r>
            <a:endParaRPr lang="en-IN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03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47F42-F016-4EBC-B63B-955D214A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What was the Andrea Doria 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D27D11-70BE-45BA-B16B-73C38FEA08A5}"/>
              </a:ext>
            </a:extLst>
          </p:cNvPr>
          <p:cNvSpPr/>
          <p:nvPr/>
        </p:nvSpPr>
        <p:spPr>
          <a:xfrm>
            <a:off x="2947708" y="2967335"/>
            <a:ext cx="644950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672EA6-F254-45EA-AF1B-E20B5BD453E5}"/>
              </a:ext>
            </a:extLst>
          </p:cNvPr>
          <p:cNvSpPr txBox="1"/>
          <p:nvPr/>
        </p:nvSpPr>
        <p:spPr>
          <a:xfrm>
            <a:off x="5192947" y="4919008"/>
            <a:ext cx="87278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The Andrea Doria was a </a:t>
            </a:r>
          </a:p>
          <a:p>
            <a:r>
              <a:rPr lang="en-US" sz="4000" dirty="0">
                <a:solidFill>
                  <a:srgbClr val="FF0000"/>
                </a:solidFill>
              </a:rPr>
              <a:t>Italian ship that sank a little after </a:t>
            </a:r>
          </a:p>
          <a:p>
            <a:r>
              <a:rPr lang="en-US" sz="4000" dirty="0">
                <a:solidFill>
                  <a:srgbClr val="FF0000"/>
                </a:solidFill>
              </a:rPr>
              <a:t>world war 2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C61630-1E7C-41FA-BBAA-C5B904CC1E27}"/>
              </a:ext>
            </a:extLst>
          </p:cNvPr>
          <p:cNvSpPr txBox="1"/>
          <p:nvPr/>
        </p:nvSpPr>
        <p:spPr>
          <a:xfrm>
            <a:off x="1192695" y="3275476"/>
            <a:ext cx="22396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She was like a smaller and slower version of titanic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A013D1-D37F-46F2-A528-0D6C0B7AADE3}"/>
              </a:ext>
            </a:extLst>
          </p:cNvPr>
          <p:cNvSpPr txBox="1"/>
          <p:nvPr/>
        </p:nvSpPr>
        <p:spPr>
          <a:xfrm>
            <a:off x="9183757" y="596348"/>
            <a:ext cx="16565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She was named after 16</a:t>
            </a:r>
            <a:r>
              <a:rPr lang="en-US" sz="2400" baseline="30000" dirty="0">
                <a:solidFill>
                  <a:srgbClr val="FFFF00"/>
                </a:solidFill>
              </a:rPr>
              <a:t>th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centuary</a:t>
            </a:r>
            <a:r>
              <a:rPr lang="en-US" sz="2400" dirty="0">
                <a:solidFill>
                  <a:srgbClr val="FFFF00"/>
                </a:solidFill>
              </a:rPr>
              <a:t> admiral ‘Andrea Doria’ 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115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B427-2659-49BD-8CCF-3790C2566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sinking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602ED3-0153-432B-B8E4-0EAD5A6E35CA}"/>
              </a:ext>
            </a:extLst>
          </p:cNvPr>
          <p:cNvSpPr txBox="1"/>
          <p:nvPr/>
        </p:nvSpPr>
        <p:spPr>
          <a:xfrm>
            <a:off x="970722" y="1677423"/>
            <a:ext cx="2209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On July 17 1956 Andrea Doria departed from Genoa to New York   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68E8F-97F6-42B2-BEC0-857C86E201C4}"/>
              </a:ext>
            </a:extLst>
          </p:cNvPr>
          <p:cNvSpPr txBox="1"/>
          <p:nvPr/>
        </p:nvSpPr>
        <p:spPr>
          <a:xfrm>
            <a:off x="4969568" y="365125"/>
            <a:ext cx="186855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It was a nice and comfortable trip. On25 July the Stockholm hit with Andrea Doria  and many people were killed  soon a distress call was sent out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B7B549-3F83-4B8E-A254-4835C62D2C61}"/>
              </a:ext>
            </a:extLst>
          </p:cNvPr>
          <p:cNvSpPr txBox="1"/>
          <p:nvPr/>
        </p:nvSpPr>
        <p:spPr>
          <a:xfrm>
            <a:off x="8600661" y="662609"/>
            <a:ext cx="1868554" cy="5194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08A2C-832C-48B2-9C32-5E8D6E5773A4}"/>
              </a:ext>
            </a:extLst>
          </p:cNvPr>
          <p:cNvSpPr txBox="1"/>
          <p:nvPr/>
        </p:nvSpPr>
        <p:spPr>
          <a:xfrm>
            <a:off x="8627168" y="1538923"/>
            <a:ext cx="18685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 few small boats came to help and the Stockholm even sent life boats.  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D0A274-FBC5-4F72-A4D9-EF83C361FA71}"/>
              </a:ext>
            </a:extLst>
          </p:cNvPr>
          <p:cNvSpPr txBox="1"/>
          <p:nvPr/>
        </p:nvSpPr>
        <p:spPr>
          <a:xfrm>
            <a:off x="7301948" y="1708200"/>
            <a:ext cx="109993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dirty="0" err="1">
                <a:solidFill>
                  <a:schemeClr val="bg1"/>
                </a:solidFill>
              </a:rPr>
              <a:t>il</a:t>
            </a:r>
            <a:r>
              <a:rPr lang="en-US" sz="2000" dirty="0">
                <a:solidFill>
                  <a:schemeClr val="bg1"/>
                </a:solidFill>
              </a:rPr>
              <a:t> de France (which was pretty big) was a little far away but got the S.O.S  and came to scene and helped  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16FF85-92CA-4E37-81A3-8CC6B62A76B1}"/>
              </a:ext>
            </a:extLst>
          </p:cNvPr>
          <p:cNvSpPr txBox="1"/>
          <p:nvPr/>
        </p:nvSpPr>
        <p:spPr>
          <a:xfrm>
            <a:off x="3564833" y="28175"/>
            <a:ext cx="99391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At the end of the rescue the </a:t>
            </a:r>
            <a:r>
              <a:rPr lang="en-US" sz="2000" dirty="0" err="1">
                <a:solidFill>
                  <a:schemeClr val="bg1"/>
                </a:solidFill>
              </a:rPr>
              <a:t>ilde</a:t>
            </a:r>
            <a:r>
              <a:rPr lang="en-US" sz="2000" dirty="0">
                <a:solidFill>
                  <a:schemeClr val="bg1"/>
                </a:solidFill>
              </a:rPr>
              <a:t> France had rescued 735 passengers (more than the others)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609181-FAAC-4083-B593-FE3EC130B461}"/>
              </a:ext>
            </a:extLst>
          </p:cNvPr>
          <p:cNvSpPr txBox="1"/>
          <p:nvPr/>
        </p:nvSpPr>
        <p:spPr>
          <a:xfrm>
            <a:off x="10363200" y="4216579"/>
            <a:ext cx="13384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 the end  about 50 people died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CDDD9C-6663-49C5-ACAF-BCDA60B4DFC8}"/>
              </a:ext>
            </a:extLst>
          </p:cNvPr>
          <p:cNvSpPr txBox="1"/>
          <p:nvPr/>
        </p:nvSpPr>
        <p:spPr>
          <a:xfrm>
            <a:off x="771939" y="4297184"/>
            <a:ext cx="21104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These are few links that tells the story more precisely</a:t>
            </a:r>
          </a:p>
          <a:p>
            <a:r>
              <a:rPr lang="en-IN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https://www.youtube.com/watch?time_continue=2&amp;v=3Wjgj7M_7kA&amp;feature=emb_logo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4C8B6A-00DF-4826-ACE0-F2FEE84C6BFD}"/>
              </a:ext>
            </a:extLst>
          </p:cNvPr>
          <p:cNvSpPr txBox="1"/>
          <p:nvPr/>
        </p:nvSpPr>
        <p:spPr>
          <a:xfrm>
            <a:off x="3352800" y="4903304"/>
            <a:ext cx="1537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https://www.youtube.com/watch?v=rTpGjeqKtSw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203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18E10C-334B-400C-908A-45063C412716}"/>
              </a:ext>
            </a:extLst>
          </p:cNvPr>
          <p:cNvSpPr txBox="1"/>
          <p:nvPr/>
        </p:nvSpPr>
        <p:spPr>
          <a:xfrm>
            <a:off x="3578088" y="4147930"/>
            <a:ext cx="5499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</a:rPr>
              <a:t>Thank you</a:t>
            </a:r>
            <a:endParaRPr lang="en-IN" sz="8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440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207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What was the Andrea Doria </vt:lpstr>
      <vt:lpstr>The sinking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 Kumar</dc:creator>
  <cp:lastModifiedBy>Girish Kumar</cp:lastModifiedBy>
  <cp:revision>10</cp:revision>
  <dcterms:created xsi:type="dcterms:W3CDTF">2020-09-01T02:56:30Z</dcterms:created>
  <dcterms:modified xsi:type="dcterms:W3CDTF">2020-09-01T07:30:57Z</dcterms:modified>
</cp:coreProperties>
</file>