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088D-B44D-4C04-B6C6-BE26B2BAE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4E434-086D-49CB-82A4-4857DD20B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9237-04C6-4C3A-878A-B7C9B78F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C4AB-CFFC-458A-8E19-F6446F5C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EB126-C63C-42C0-8653-2B4E9B8B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3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BE09-B1AB-4EDB-AFB4-BCB9BDA5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8DACE-13B9-4319-BF07-41EA6552A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5CE64-18E9-4F17-81A8-0EA23DD4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AAF6-C0C2-4079-BD7E-9C907649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99D2-A7FC-42DA-8910-585F9FE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119DF-E087-4426-A707-E03A7772A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B0B6C-955A-4FCB-8187-2D639C71A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79A6-2569-456F-A5AB-8E3661D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3949-FE98-4F3B-9CEE-A1A2DD74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AF10-0979-4D27-9DCA-A7559952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525C-FAA6-41F3-8BD4-696A99F1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8C08-9486-4097-AB97-878ACF23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6F212-42B3-41AB-B01E-5AD4162F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B52E0-7D45-4205-9036-CEF9FE7F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0CDA-5B22-4C0A-9DBF-E23AF11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9A98-9CF7-44A3-AD57-6B9523E0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17DF-9F35-4D67-B9D5-6DC89999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741A-3239-4021-A230-E246F17B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84A9-1E03-4056-9D36-33AB7EC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4DD9-AA83-4540-9E03-57E9D39D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EECF-5B3D-4B20-9ACE-F44A9929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E749-6F14-4ED3-B617-D5989D737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D65B-E4F0-4395-B95F-2CB6B6ED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43912-964D-4469-AE9D-ADB670EF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C512-EFF9-4ADF-81C0-43D6C260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3BBC-1B99-4525-9972-296E5685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6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4BF1-6BB6-4B90-83DB-210381A5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DD22-D4C4-494A-BCEA-25A353F1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2669-524B-4F56-A867-DC69C25A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F9C07-5B0F-44D3-9636-2656E9A4D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29CD7-D95F-4A5F-92EF-6601F2EB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1FDFF-7344-4EA4-96F9-26BC27F5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CFCA9-8991-4091-AFB1-3967ADEE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D38EB-7F8E-4922-8C2C-4152E846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8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4CD4-C14D-4377-8833-3EBE1B5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28C6D-FA13-426A-9363-45AF3580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FD1A8-0229-47E0-8993-9F7E7713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530DC-534F-420E-8A86-BDF7A3EB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4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8BF7B-552A-4EAA-97F1-5F52708B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ECA55-3F3C-49FB-A5B0-568B38F6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CE9DC-8B0C-4DE8-94FD-55C505F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2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29AB-56E5-4F46-B495-8FCB3705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6DD4-5A9A-479C-93C3-C302F58A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1C578-4311-4AE4-8704-0D420FC68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00394-DCC9-449F-BDAE-464FCF85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42D2-B2E8-415E-A280-1455AA92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BCCD-7CE0-490D-86CC-EA4E6174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7A19-0FCE-4E17-A092-09790B92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6EEDE-3881-4096-A6AA-D5EB0D06B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D2C1-2171-4349-95DB-74C5D01A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88860-34FA-4E59-913C-4B8AAB17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1AF07-4BE7-4087-B3BC-83134D39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EF89D-801D-4FFE-881E-0C8ED6D4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1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en.wikipedia.org/wiki/Titanic_I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F3C4D-B8AA-47CC-A032-65F77615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5E8BF-66B5-4903-8FCE-648F710C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20AD-F741-4C82-809D-7935C0E0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6E8E4-6BED-46B6-A5C7-9248F232EEC4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2CF0-4B35-4012-8591-F147708A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107B-29C5-4B11-9216-5BFB41D26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C33B-41ED-43C8-BD28-286EF8D22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biusmaximus.com/2012/06/04/3944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2A4CF-58BC-489E-8FA0-CDCECF89B95A}"/>
              </a:ext>
            </a:extLst>
          </p:cNvPr>
          <p:cNvSpPr txBox="1"/>
          <p:nvPr/>
        </p:nvSpPr>
        <p:spPr>
          <a:xfrm>
            <a:off x="4757530" y="0"/>
            <a:ext cx="2271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titanic</a:t>
            </a:r>
            <a:endParaRPr lang="en-IN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4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098B-74E1-4B28-8338-059AE1FC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titanic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C0C10-4532-4779-B45A-6B349A413E29}"/>
              </a:ext>
            </a:extLst>
          </p:cNvPr>
          <p:cNvSpPr txBox="1"/>
          <p:nvPr/>
        </p:nvSpPr>
        <p:spPr>
          <a:xfrm>
            <a:off x="838200" y="1871003"/>
            <a:ext cx="17361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Titanic was the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Largest ship of her time and the most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Luxurious 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79B9A-291A-467D-9D5C-8C62ABC105DB}"/>
              </a:ext>
            </a:extLst>
          </p:cNvPr>
          <p:cNvSpPr txBox="1"/>
          <p:nvPr/>
        </p:nvSpPr>
        <p:spPr>
          <a:xfrm>
            <a:off x="10095913" y="1920507"/>
            <a:ext cx="1736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She stood at 175 feet tall (about 15 stories) and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269 meters (882 feet) in length 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4DC2E-C3EF-49F1-83DD-277BA39325B5}"/>
              </a:ext>
            </a:extLst>
          </p:cNvPr>
          <p:cNvSpPr txBox="1"/>
          <p:nvPr/>
        </p:nvSpPr>
        <p:spPr>
          <a:xfrm>
            <a:off x="7282375" y="227736"/>
            <a:ext cx="17361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She was owned by the company White Star Line </a:t>
            </a:r>
          </a:p>
          <a:p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713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186A-C7F0-4C32-94A7-27DED03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sinking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CF574-28B7-45B7-BA2D-C3764EFEEE5F}"/>
              </a:ext>
            </a:extLst>
          </p:cNvPr>
          <p:cNvSpPr txBox="1"/>
          <p:nvPr/>
        </p:nvSpPr>
        <p:spPr>
          <a:xfrm>
            <a:off x="520504" y="1690688"/>
            <a:ext cx="6991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On titanic the passengers were happy and comfortable</a:t>
            </a:r>
          </a:p>
          <a:p>
            <a:r>
              <a:rPr lang="en-US" sz="3600" dirty="0">
                <a:solidFill>
                  <a:schemeClr val="bg1"/>
                </a:solidFill>
              </a:rPr>
              <a:t>But on April 14 1912 </a:t>
            </a:r>
          </a:p>
          <a:p>
            <a:r>
              <a:rPr lang="en-US" sz="3600" dirty="0">
                <a:solidFill>
                  <a:schemeClr val="bg1"/>
                </a:solidFill>
              </a:rPr>
              <a:t>At 11:50 pm Titanic struck an iceberg and sank 2 and a half hours later at 2:20 am on 15 April 1912.</a:t>
            </a:r>
          </a:p>
          <a:p>
            <a:r>
              <a:rPr lang="en-US" sz="3600" dirty="0">
                <a:solidFill>
                  <a:schemeClr val="bg1"/>
                </a:solidFill>
              </a:rPr>
              <a:t>1500 people died and only 700 hundred survived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3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265F-F2A4-4DD5-845F-091EC88E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Aftermath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C962C-1555-448C-94C7-400FA01F1F8C}"/>
              </a:ext>
            </a:extLst>
          </p:cNvPr>
          <p:cNvSpPr txBox="1"/>
          <p:nvPr/>
        </p:nvSpPr>
        <p:spPr>
          <a:xfrm>
            <a:off x="689113" y="1664183"/>
            <a:ext cx="22396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After the sinking of Titanic the rules of marine travel were changed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endParaRPr lang="en-IN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6A1EF-0EAB-4C3C-8631-9C0239F1D5EA}"/>
              </a:ext>
            </a:extLst>
          </p:cNvPr>
          <p:cNvSpPr txBox="1"/>
          <p:nvPr/>
        </p:nvSpPr>
        <p:spPr>
          <a:xfrm>
            <a:off x="2851866" y="3864785"/>
            <a:ext cx="1802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1.All ships </a:t>
            </a:r>
            <a:r>
              <a:rPr lang="en-US" sz="2400" dirty="0">
                <a:solidFill>
                  <a:srgbClr val="FFFF00"/>
                </a:solidFill>
              </a:rPr>
              <a:t>must have enough life boats for all the passengers on board 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E64AA-222F-4DB9-A669-62D15B6EAF74}"/>
              </a:ext>
            </a:extLst>
          </p:cNvPr>
          <p:cNvSpPr txBox="1"/>
          <p:nvPr/>
        </p:nvSpPr>
        <p:spPr>
          <a:xfrm>
            <a:off x="4651512" y="1391478"/>
            <a:ext cx="1444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2.All radio operators must be awake all day and all night 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3A7F9-267B-4AEF-B750-05760F4A8BA8}"/>
              </a:ext>
            </a:extLst>
          </p:cNvPr>
          <p:cNvSpPr txBox="1"/>
          <p:nvPr/>
        </p:nvSpPr>
        <p:spPr>
          <a:xfrm>
            <a:off x="6404113" y="338620"/>
            <a:ext cx="152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There were also movies telling the story of titanic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0641-5D95-4CE0-9D7E-DD7AAE83BC94}"/>
              </a:ext>
            </a:extLst>
          </p:cNvPr>
          <p:cNvSpPr txBox="1"/>
          <p:nvPr/>
        </p:nvSpPr>
        <p:spPr>
          <a:xfrm>
            <a:off x="10217425" y="376993"/>
            <a:ext cx="14444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First was saved from titanic (can’t see the movie now)then a night to remember (on YouTube)</a:t>
            </a:r>
          </a:p>
          <a:p>
            <a:r>
              <a:rPr lang="en-US" sz="2000" dirty="0">
                <a:solidFill>
                  <a:srgbClr val="FFFF00"/>
                </a:solidFill>
              </a:rPr>
              <a:t>And Titanic a romance film that took place on titanic(on Hotstar premium account needed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14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FDB8F-6A1E-4228-8C4F-440FF431078B}"/>
              </a:ext>
            </a:extLst>
          </p:cNvPr>
          <p:cNvSpPr txBox="1"/>
          <p:nvPr/>
        </p:nvSpPr>
        <p:spPr>
          <a:xfrm>
            <a:off x="3760763" y="376310"/>
            <a:ext cx="9917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00"/>
                </a:solidFill>
              </a:rPr>
              <a:t>Thank you </a:t>
            </a:r>
            <a:endParaRPr lang="en-IN" sz="6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9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PowerPoint Presentation</vt:lpstr>
      <vt:lpstr>What is titanic</vt:lpstr>
      <vt:lpstr>The sinking</vt:lpstr>
      <vt:lpstr>Aftermath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Kumar</dc:creator>
  <cp:lastModifiedBy>Girish Kumar</cp:lastModifiedBy>
  <cp:revision>8</cp:revision>
  <dcterms:created xsi:type="dcterms:W3CDTF">2020-08-31T14:54:58Z</dcterms:created>
  <dcterms:modified xsi:type="dcterms:W3CDTF">2020-08-31T16:00:39Z</dcterms:modified>
</cp:coreProperties>
</file>