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8" r:id="rId3"/>
    <p:sldId id="26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5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FDCCA-FFB9-49F6-B56E-F6432283D67C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EC5B1-3194-4B6A-BAEE-39D412112D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9FEDA-6AC3-495C-A467-2B0399D71BB7}" type="datetimeFigureOut">
              <a:rPr lang="en-US" smtClean="0"/>
              <a:pPr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321A9-B3E8-4DA2-B6B5-03B18401B6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Explainable Machine Learning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1921</TotalTime>
  <Words>14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Explainable Machine Learning</vt:lpstr>
      <vt:lpstr>Topics</vt:lpstr>
      <vt:lpstr>Questions?</vt:lpstr>
    </vt:vector>
  </TitlesOfParts>
  <Company>BARC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Networks</dc:title>
  <dc:creator>Pritam Prakash Shete</dc:creator>
  <cp:lastModifiedBy>BARC</cp:lastModifiedBy>
  <cp:revision>1065</cp:revision>
  <dcterms:created xsi:type="dcterms:W3CDTF">2019-02-01T20:19:40Z</dcterms:created>
  <dcterms:modified xsi:type="dcterms:W3CDTF">2022-12-16T11:18:20Z</dcterms:modified>
</cp:coreProperties>
</file>