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70" r:id="rId4"/>
    <p:sldId id="273" r:id="rId5"/>
    <p:sldId id="271" r:id="rId6"/>
    <p:sldId id="272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Experiments</a:t>
            </a:r>
            <a:endParaRPr lang="en-US" dirty="0" smtClean="0"/>
          </a:p>
          <a:p>
            <a:r>
              <a:rPr lang="en-IN" dirty="0" smtClean="0"/>
              <a:t>Bootstrap </a:t>
            </a:r>
            <a:r>
              <a:rPr lang="en-IN" dirty="0" smtClean="0"/>
              <a:t>dataset</a:t>
            </a:r>
            <a:endParaRPr lang="en-US" dirty="0" smtClean="0"/>
          </a:p>
          <a:p>
            <a:r>
              <a:rPr lang="en-US" dirty="0" smtClean="0"/>
              <a:t>Bootstrapping</a:t>
            </a:r>
            <a:endParaRPr lang="en-US" dirty="0" smtClean="0"/>
          </a:p>
          <a:p>
            <a:r>
              <a:rPr lang="en-US" dirty="0" smtClean="0"/>
              <a:t>Sampling </a:t>
            </a:r>
            <a:r>
              <a:rPr lang="en-US" dirty="0" smtClean="0"/>
              <a:t>with replacement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Collect </a:t>
            </a:r>
            <a:r>
              <a:rPr lang="en-IN" dirty="0" smtClean="0"/>
              <a:t>dataset</a:t>
            </a:r>
            <a:endParaRPr lang="en-IN" dirty="0" smtClean="0"/>
          </a:p>
          <a:p>
            <a:pPr marL="914400" lvl="1" indent="-514350"/>
            <a:r>
              <a:rPr lang="en-IN" dirty="0" smtClean="0"/>
              <a:t>Collect data samples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Calculate metric value </a:t>
            </a:r>
          </a:p>
          <a:p>
            <a:pPr marL="971550" lvl="1" indent="-514350"/>
            <a:r>
              <a:rPr lang="en-IN" dirty="0" smtClean="0"/>
              <a:t>Calculate </a:t>
            </a:r>
            <a:r>
              <a:rPr lang="en-IN" dirty="0" smtClean="0"/>
              <a:t>mean value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Observe </a:t>
            </a:r>
            <a:r>
              <a:rPr lang="en-IN" dirty="0" smtClean="0"/>
              <a:t>metric </a:t>
            </a:r>
            <a:r>
              <a:rPr lang="en-IN" dirty="0" smtClean="0"/>
              <a:t>values </a:t>
            </a:r>
          </a:p>
          <a:p>
            <a:pPr marL="971550" lvl="1" indent="-514350"/>
            <a:r>
              <a:rPr lang="en-IN" dirty="0" smtClean="0"/>
              <a:t>Calculate histogram of mean values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Repeat until not done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Interpret observations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Experiments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IN" dirty="0" smtClean="0"/>
              <a:t>Time consuming</a:t>
            </a:r>
          </a:p>
          <a:p>
            <a:pPr marL="514350" indent="-514350"/>
            <a:r>
              <a:rPr lang="en-IN" dirty="0" smtClean="0"/>
              <a:t>Expensive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Bootstrapped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IN" dirty="0" smtClean="0"/>
              <a:t>Collect </a:t>
            </a:r>
            <a:r>
              <a:rPr lang="en-IN" dirty="0" smtClean="0">
                <a:solidFill>
                  <a:srgbClr val="00B050"/>
                </a:solidFill>
              </a:rPr>
              <a:t>original</a:t>
            </a:r>
            <a:r>
              <a:rPr lang="en-IN" dirty="0" smtClean="0"/>
              <a:t> dataset</a:t>
            </a:r>
          </a:p>
          <a:p>
            <a:pPr marL="914400" lvl="1" indent="-514350"/>
            <a:r>
              <a:rPr lang="en-IN" dirty="0" smtClean="0"/>
              <a:t>Collect dataset samples</a:t>
            </a:r>
          </a:p>
          <a:p>
            <a:pPr marL="514350" indent="-514350"/>
            <a:r>
              <a:rPr lang="en-IN" dirty="0" smtClean="0"/>
              <a:t>Select samples from dataset</a:t>
            </a:r>
          </a:p>
          <a:p>
            <a:pPr marL="914400" lvl="1" indent="-514350"/>
            <a:r>
              <a:rPr lang="en-IN" dirty="0" smtClean="0"/>
              <a:t>Random selection</a:t>
            </a:r>
          </a:p>
          <a:p>
            <a:pPr marL="914400" lvl="1" indent="-514350"/>
            <a:r>
              <a:rPr lang="en-IN" dirty="0" smtClean="0"/>
              <a:t>Selection </a:t>
            </a:r>
            <a:r>
              <a:rPr lang="en-US" dirty="0" smtClean="0"/>
              <a:t>with replacement</a:t>
            </a:r>
          </a:p>
          <a:p>
            <a:pPr marL="514350" indent="-514350"/>
            <a:r>
              <a:rPr lang="en-IN" dirty="0" smtClean="0"/>
              <a:t>Prepare </a:t>
            </a:r>
            <a:r>
              <a:rPr lang="en-IN" dirty="0" smtClean="0">
                <a:solidFill>
                  <a:srgbClr val="00B050"/>
                </a:solidFill>
              </a:rPr>
              <a:t>bootstrapped</a:t>
            </a:r>
            <a:r>
              <a:rPr lang="en-IN" dirty="0" smtClean="0"/>
              <a:t> dataset</a:t>
            </a:r>
          </a:p>
          <a:p>
            <a:pPr marL="514350" indent="-514350"/>
            <a:r>
              <a:rPr lang="en-IN" dirty="0" smtClean="0"/>
              <a:t>Same number of samples  </a:t>
            </a: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81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Bootstrapping</vt:lpstr>
      <vt:lpstr>Topics</vt:lpstr>
      <vt:lpstr>Experiments</vt:lpstr>
      <vt:lpstr>Experiments</vt:lpstr>
      <vt:lpstr>Bootstrapped Dataset</vt:lpstr>
      <vt:lpstr>Bootstrapping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1143</cp:revision>
  <dcterms:created xsi:type="dcterms:W3CDTF">2019-02-01T20:19:40Z</dcterms:created>
  <dcterms:modified xsi:type="dcterms:W3CDTF">2023-02-08T07:22:46Z</dcterms:modified>
</cp:coreProperties>
</file>