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3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IN" dirty="0" smtClean="0"/>
              <a:t>Bootstrapped dataset</a:t>
            </a:r>
            <a:endParaRPr lang="en-US" dirty="0" smtClean="0"/>
          </a:p>
          <a:p>
            <a:r>
              <a:rPr lang="en-US" dirty="0" smtClean="0"/>
              <a:t>Bootstrapping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/>
              <a:t>dataset</a:t>
            </a:r>
            <a:endParaRPr lang="en-IN" dirty="0" smtClean="0"/>
          </a:p>
          <a:p>
            <a:pPr marL="914400" lvl="1" indent="-514350"/>
            <a:r>
              <a:rPr lang="en-IN" dirty="0" smtClean="0"/>
              <a:t>Collect data samples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</a:t>
            </a:r>
            <a:r>
              <a:rPr lang="en-IN" dirty="0" smtClean="0"/>
              <a:t>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</a:t>
            </a:r>
            <a:r>
              <a:rPr lang="en-IN" dirty="0" smtClean="0"/>
              <a:t>metric </a:t>
            </a:r>
            <a:r>
              <a:rPr lang="en-IN" dirty="0" smtClean="0"/>
              <a:t>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until 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observations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Time consuming</a:t>
            </a:r>
          </a:p>
          <a:p>
            <a:pPr marL="514350" indent="-514350"/>
            <a:r>
              <a:rPr lang="en-IN" dirty="0" smtClean="0"/>
              <a:t>Expensive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Bootstrapped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914400" lvl="1" indent="-514350"/>
            <a:r>
              <a:rPr lang="en-IN" dirty="0" smtClean="0"/>
              <a:t>Collect dataset samples</a:t>
            </a:r>
          </a:p>
          <a:p>
            <a:pPr marL="514350" indent="-514350"/>
            <a:r>
              <a:rPr lang="en-IN" dirty="0" smtClean="0"/>
              <a:t>Select samples from dataset</a:t>
            </a:r>
          </a:p>
          <a:p>
            <a:pPr marL="914400" lvl="1" indent="-514350"/>
            <a:r>
              <a:rPr lang="en-IN" dirty="0" smtClean="0"/>
              <a:t>Random selection</a:t>
            </a:r>
          </a:p>
          <a:p>
            <a:pPr marL="914400" lvl="1" indent="-514350"/>
            <a:r>
              <a:rPr lang="en-IN" dirty="0" smtClean="0"/>
              <a:t>Selection </a:t>
            </a:r>
            <a:r>
              <a:rPr lang="en-US" dirty="0" smtClean="0"/>
              <a:t>with replacement</a:t>
            </a:r>
          </a:p>
          <a:p>
            <a:pPr marL="514350" indent="-514350"/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bootstrapped</a:t>
            </a:r>
            <a:r>
              <a:rPr lang="en-IN" dirty="0" smtClean="0"/>
              <a:t> dataset</a:t>
            </a:r>
          </a:p>
          <a:p>
            <a:pPr marL="514350" indent="-514350"/>
            <a:r>
              <a:rPr lang="en-IN" dirty="0" smtClean="0"/>
              <a:t>Same number of samples 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bootstrapped</a:t>
            </a:r>
            <a:r>
              <a:rPr lang="en-IN" dirty="0" smtClean="0"/>
              <a:t> dataset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metric 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</a:t>
            </a:r>
            <a:r>
              <a:rPr lang="en-IN" dirty="0" smtClean="0"/>
              <a:t>from Step-2 until </a:t>
            </a:r>
            <a:r>
              <a:rPr lang="en-IN" dirty="0" smtClean="0"/>
              <a:t>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</a:t>
            </a:r>
            <a:r>
              <a:rPr lang="en-IN" dirty="0" smtClean="0"/>
              <a:t>observations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106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Bootstrapping</vt:lpstr>
      <vt:lpstr>Topics</vt:lpstr>
      <vt:lpstr>Experiments</vt:lpstr>
      <vt:lpstr>Experiments</vt:lpstr>
      <vt:lpstr>Bootstrapped Dataset</vt:lpstr>
      <vt:lpstr>Bootstrapping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1154</cp:revision>
  <dcterms:created xsi:type="dcterms:W3CDTF">2019-02-01T20:19:40Z</dcterms:created>
  <dcterms:modified xsi:type="dcterms:W3CDTF">2023-02-08T07:33:40Z</dcterms:modified>
</cp:coreProperties>
</file>