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1" r:id="rId4"/>
    <p:sldId id="286" r:id="rId5"/>
    <p:sldId id="288" r:id="rId6"/>
    <p:sldId id="292" r:id="rId7"/>
    <p:sldId id="293" r:id="rId8"/>
    <p:sldId id="294" r:id="rId9"/>
    <p:sldId id="296" r:id="rId10"/>
    <p:sldId id="29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09600" y="1656556"/>
          <a:ext cx="4191000" cy="934244"/>
        </p:xfrm>
        <a:graphic>
          <a:graphicData uri="http://schemas.openxmlformats.org/presentationml/2006/ole">
            <p:oleObj spid="_x0000_s48130" name="Equation" r:id="rId3" imgW="1993680" imgH="44424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– Number of samples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p – Number of independent variables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smtClean="0"/>
              <a:t>Degree of freedom for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baseline="30000" dirty="0" smtClean="0"/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n</a:t>
            </a:r>
            <a:r>
              <a:rPr lang="en-IN" baseline="-25000" dirty="0" smtClean="0"/>
              <a:t>x </a:t>
            </a:r>
            <a:r>
              <a:rPr lang="en-IN" dirty="0" smtClean="0"/>
              <a:t>– 5  samples</a:t>
            </a:r>
          </a:p>
          <a:p>
            <a:r>
              <a:rPr lang="en-IN" dirty="0" smtClean="0"/>
              <a:t>Mean value – 32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57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3008671" cy="609600"/>
        </p:xfrm>
        <a:graphic>
          <a:graphicData uri="http://schemas.openxmlformats.org/presentationml/2006/ole">
            <p:oleObj spid="_x0000_s30724" name="Equation" r:id="rId3" imgW="194292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245" y="4953000"/>
          <a:ext cx="3003755" cy="990600"/>
        </p:xfrm>
        <a:graphic>
          <a:graphicData uri="http://schemas.openxmlformats.org/presentationml/2006/ole">
            <p:oleObj spid="_x0000_s30725" name="Equation" r:id="rId4" imgW="23875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32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1.8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0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100%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4190999"/>
          <a:ext cx="2832100" cy="1090883"/>
        </p:xfrm>
        <a:graphic>
          <a:graphicData uri="http://schemas.openxmlformats.org/presentationml/2006/ole">
            <p:oleObj spid="_x0000_s31747" name="Equation" r:id="rId3" imgW="20444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5638800"/>
          <a:ext cx="1828800" cy="809897"/>
        </p:xfrm>
        <a:graphic>
          <a:graphicData uri="http://schemas.openxmlformats.org/presentationml/2006/ole">
            <p:oleObj spid="_x0000_s31748" name="Equation" r:id="rId4" imgW="888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30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1.5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250.6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97.17%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228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-82.5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025" y="4191000"/>
          <a:ext cx="3448050" cy="1090613"/>
        </p:xfrm>
        <a:graphic>
          <a:graphicData uri="http://schemas.openxmlformats.org/presentationml/2006/ole">
            <p:oleObj spid="_x0000_s33794" name="Equation" r:id="rId3" imgW="24890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5486400"/>
          <a:ext cx="3160712" cy="809625"/>
        </p:xfrm>
        <a:graphic>
          <a:graphicData uri="http://schemas.openxmlformats.org/presentationml/2006/ole">
            <p:oleObj spid="_x0000_s33795" name="Equation" r:id="rId4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/>
              <a:t>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independent </a:t>
            </a:r>
            <a:r>
              <a:rPr lang="en-IN" dirty="0" smtClean="0"/>
              <a:t>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smtClean="0">
                <a:solidFill>
                  <a:srgbClr val="00B050"/>
                </a:solidFill>
              </a:rPr>
              <a:t>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R2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302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 3.0</vt:lpstr>
      <vt:lpstr>R Squared</vt:lpstr>
      <vt:lpstr>Topics</vt:lpstr>
      <vt:lpstr>R2 – Interpretation</vt:lpstr>
      <vt:lpstr>R2 – Equation </vt:lpstr>
      <vt:lpstr>R2 – Equation</vt:lpstr>
      <vt:lpstr>R2 – Example</vt:lpstr>
      <vt:lpstr>R2 – Example</vt:lpstr>
      <vt:lpstr>R2 – Example</vt:lpstr>
      <vt:lpstr>Adjusted R2</vt:lpstr>
      <vt:lpstr>Adjusted R2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1477</cp:revision>
  <dcterms:created xsi:type="dcterms:W3CDTF">2019-02-01T20:19:40Z</dcterms:created>
  <dcterms:modified xsi:type="dcterms:W3CDTF">2023-02-03T04:47:14Z</dcterms:modified>
</cp:coreProperties>
</file>