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8" r:id="rId4"/>
    <p:sldId id="289" r:id="rId5"/>
    <p:sldId id="290" r:id="rId6"/>
    <p:sldId id="291" r:id="rId7"/>
    <p:sldId id="292" r:id="rId8"/>
    <p:sldId id="293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/>
          <a:p>
            <a:r>
              <a:rPr lang="en-US" dirty="0" smtClean="0"/>
              <a:t>Machine Learning 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TensorFlow</a:t>
            </a:r>
          </a:p>
          <a:p>
            <a:r>
              <a:rPr lang="en-IN" dirty="0" err="1" smtClean="0"/>
              <a:t>Keras</a:t>
            </a:r>
            <a:endParaRPr lang="en-IN" dirty="0" smtClean="0"/>
          </a:p>
          <a:p>
            <a:r>
              <a:rPr lang="en-IN" dirty="0" err="1" smtClean="0"/>
              <a:t>PyTorch</a:t>
            </a:r>
            <a:endParaRPr lang="en-IN" dirty="0" smtClean="0"/>
          </a:p>
          <a:p>
            <a:r>
              <a:rPr lang="en-IN" dirty="0" err="1" smtClean="0"/>
              <a:t>MXNet</a:t>
            </a:r>
            <a:endParaRPr lang="en-IN" dirty="0" smtClean="0"/>
          </a:p>
          <a:p>
            <a:r>
              <a:rPr lang="en-IN" dirty="0" err="1" smtClean="0"/>
              <a:t>Scikit</a:t>
            </a:r>
            <a:r>
              <a:rPr lang="en-IN" dirty="0" smtClean="0"/>
              <a:t> Learn</a:t>
            </a: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TensorFlow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Keras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PyTorch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MXNet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Scikit</a:t>
            </a:r>
            <a:r>
              <a:rPr lang="en-IN" dirty="0" smtClean="0"/>
              <a:t> Learn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28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Machine Learning Frameworks</vt:lpstr>
      <vt:lpstr>Topics</vt:lpstr>
      <vt:lpstr>Introduction</vt:lpstr>
      <vt:lpstr>TensorFlow</vt:lpstr>
      <vt:lpstr>Keras</vt:lpstr>
      <vt:lpstr>PyTorch</vt:lpstr>
      <vt:lpstr>MXNet</vt:lpstr>
      <vt:lpstr>Scikit Learn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BARC</dc:creator>
  <cp:lastModifiedBy>BARC</cp:lastModifiedBy>
  <cp:revision>209</cp:revision>
  <dcterms:created xsi:type="dcterms:W3CDTF">2006-08-16T00:00:00Z</dcterms:created>
  <dcterms:modified xsi:type="dcterms:W3CDTF">2023-01-18T04:56:53Z</dcterms:modified>
</cp:coreProperties>
</file>