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0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ration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&lt; 1  </a:t>
            </a:r>
          </a:p>
          <a:p>
            <a:pPr lvl="1"/>
            <a:r>
              <a:rPr lang="en-IN" dirty="0" smtClean="0"/>
              <a:t>Positive words – &gt; 1</a:t>
            </a:r>
          </a:p>
          <a:p>
            <a:pPr lvl="1"/>
            <a:r>
              <a:rPr lang="en-IN" dirty="0" smtClean="0"/>
              <a:t>Negative words – ~0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</a:t>
            </a:r>
            <a:r>
              <a:rPr lang="en-IN" dirty="0" smtClean="0"/>
              <a:t>SMS or </a:t>
            </a:r>
            <a:r>
              <a:rPr lang="en-IN" dirty="0" smtClean="0"/>
              <a:t>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661</Words>
  <Application>Microsoft Office PowerPoint</Application>
  <PresentationFormat>On-screen Show (4:3)</PresentationFormat>
  <Paragraphs>361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Microsoft Equation 3.0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1570</cp:revision>
  <dcterms:created xsi:type="dcterms:W3CDTF">2019-02-01T20:19:40Z</dcterms:created>
  <dcterms:modified xsi:type="dcterms:W3CDTF">2023-02-14T04:37:43Z</dcterms:modified>
</cp:coreProperties>
</file>