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84" r:id="rId9"/>
    <p:sldId id="275" r:id="rId10"/>
    <p:sldId id="276" r:id="rId11"/>
    <p:sldId id="285" r:id="rId12"/>
    <p:sldId id="277" r:id="rId13"/>
    <p:sldId id="278" r:id="rId14"/>
    <p:sldId id="286" r:id="rId15"/>
    <p:sldId id="288" r:id="rId16"/>
    <p:sldId id="289" r:id="rId17"/>
    <p:sldId id="270" r:id="rId18"/>
    <p:sldId id="271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</a:t>
            </a:r>
            <a:r>
              <a:rPr lang="en-IN" dirty="0" smtClean="0"/>
              <a:t>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</a:t>
            </a:r>
            <a:r>
              <a:rPr lang="en-US" dirty="0" smtClean="0"/>
              <a:t>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</a:t>
            </a:r>
            <a:r>
              <a:rPr lang="en-US" dirty="0" smtClean="0"/>
              <a:t>– Least </a:t>
            </a:r>
            <a:r>
              <a:rPr lang="en-US" dirty="0" smtClean="0"/>
              <a:t>squares</a:t>
            </a:r>
            <a:endParaRPr lang="en-US" dirty="0" smtClean="0"/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Sum of squared residuals</a:t>
            </a:r>
            <a:endParaRPr lang="en-US" dirty="0" smtClean="0"/>
          </a:p>
          <a:p>
            <a:r>
              <a:rPr lang="en-US" dirty="0" smtClean="0"/>
              <a:t>Minimize 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Generic equation of 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J – Cost function – Minimize cost function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1524000"/>
          <a:ext cx="1981200" cy="1161393"/>
        </p:xfrm>
        <a:graphic>
          <a:graphicData uri="http://schemas.openxmlformats.org/presentationml/2006/ole">
            <p:oleObj spid="_x0000_s1027" name="Equation" r:id="rId4" imgW="736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676400"/>
          <a:ext cx="3124200" cy="1052720"/>
        </p:xfrm>
        <a:graphic>
          <a:graphicData uri="http://schemas.openxmlformats.org/presentationml/2006/ole">
            <p:oleObj spid="_x0000_s26627" name="Equation" r:id="rId4" imgW="11682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</a:t>
            </a:r>
            <a:r>
              <a:rPr lang="en-IN" dirty="0" smtClean="0"/>
              <a:t>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</a:t>
            </a:r>
            <a:r>
              <a:rPr lang="en-IN" dirty="0" smtClean="0"/>
              <a:t>reduces p percent of variation in dependent variable</a:t>
            </a:r>
          </a:p>
          <a:p>
            <a:pPr algn="just"/>
            <a:r>
              <a:rPr lang="en-IN" dirty="0" smtClean="0"/>
              <a:t>Importance of independent </a:t>
            </a:r>
            <a:r>
              <a:rPr lang="en-IN" dirty="0" smtClean="0"/>
              <a:t>variable</a:t>
            </a:r>
            <a:r>
              <a:rPr lang="en-IN" dirty="0" smtClean="0"/>
              <a:t>    </a:t>
            </a: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Easier </a:t>
            </a:r>
            <a:r>
              <a:rPr lang="en-IN" dirty="0" smtClean="0"/>
              <a:t>to </a:t>
            </a:r>
            <a:r>
              <a:rPr lang="en-IN" dirty="0" smtClean="0"/>
              <a:t>implement and interpret </a:t>
            </a:r>
          </a:p>
          <a:p>
            <a:r>
              <a:rPr lang="en-IN" dirty="0" smtClean="0"/>
              <a:t>Efficient </a:t>
            </a:r>
            <a:r>
              <a:rPr lang="en-IN" dirty="0" smtClean="0"/>
              <a:t>to </a:t>
            </a:r>
            <a:r>
              <a:rPr lang="en-IN" dirty="0" smtClean="0"/>
              <a:t>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Dimensionally </a:t>
            </a:r>
            <a:r>
              <a:rPr lang="en-IN" dirty="0" smtClean="0"/>
              <a:t>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Regularization</a:t>
            </a:r>
          </a:p>
          <a:p>
            <a:pPr lvl="1"/>
            <a:r>
              <a:rPr lang="en-IN" dirty="0" smtClean="0"/>
              <a:t>Cross-validation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</a:t>
            </a:r>
            <a:r>
              <a:rPr lang="en-US" dirty="0" smtClean="0"/>
              <a:t>to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m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m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411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 – Applications</vt:lpstr>
      <vt:lpstr>Linear Regression</vt:lpstr>
      <vt:lpstr>Linear Regression</vt:lpstr>
      <vt:lpstr>Algorithm</vt:lpstr>
      <vt:lpstr>Least Squares</vt:lpstr>
      <vt:lpstr>Least Squares</vt:lpstr>
      <vt:lpstr>R2 Value</vt:lpstr>
      <vt:lpstr>R2 Value</vt:lpstr>
      <vt:lpstr>R2 Value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1314</cp:revision>
  <dcterms:created xsi:type="dcterms:W3CDTF">2019-02-01T20:19:40Z</dcterms:created>
  <dcterms:modified xsi:type="dcterms:W3CDTF">2023-01-30T11:25:51Z</dcterms:modified>
</cp:coreProperties>
</file>