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Reframing Design Pattern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Pritam Prakash Shete</a:t>
            </a:r>
          </a:p>
          <a:p>
            <a:r>
              <a:rPr lang="en-US" dirty="0" smtClean="0"/>
              <a:t>Computer Division, BARC </a:t>
            </a:r>
          </a:p>
          <a:p>
            <a:r>
              <a:rPr lang="en-IN" dirty="0" smtClean="0"/>
              <a:t>Centre for Excellence in Basic Sciences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21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Reframing Design Pattern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1066</cp:revision>
  <dcterms:created xsi:type="dcterms:W3CDTF">2019-02-01T20:19:40Z</dcterms:created>
  <dcterms:modified xsi:type="dcterms:W3CDTF">2023-02-09T05:09:24Z</dcterms:modified>
</cp:coreProperties>
</file>