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89" r:id="rId13"/>
    <p:sldId id="291" r:id="rId14"/>
    <p:sldId id="290" r:id="rId15"/>
    <p:sldId id="292" r:id="rId16"/>
    <p:sldId id="293" r:id="rId17"/>
    <p:sldId id="294" r:id="rId18"/>
    <p:sldId id="278" r:id="rId19"/>
    <p:sldId id="295" r:id="rId20"/>
    <p:sldId id="296" r:id="rId21"/>
    <p:sldId id="298" r:id="rId22"/>
    <p:sldId id="297" r:id="rId23"/>
    <p:sldId id="279" r:id="rId24"/>
    <p:sldId id="271" r:id="rId25"/>
    <p:sldId id="273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  <a:endParaRPr lang="en-IN" dirty="0" smtClean="0"/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</a:t>
            </a:r>
            <a:r>
              <a:rPr lang="en-IN" dirty="0" smtClean="0"/>
              <a:t>and Spam </a:t>
            </a:r>
            <a:r>
              <a:rPr lang="en-IN" dirty="0" smtClean="0"/>
              <a:t>corpus 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and Spam </a:t>
            </a:r>
            <a:r>
              <a:rPr lang="en-IN" dirty="0" smtClean="0"/>
              <a:t>corpus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53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91200" y="5486400"/>
          <a:ext cx="2514600" cy="521319"/>
        </p:xfrm>
        <a:graphic>
          <a:graphicData uri="http://schemas.openxmlformats.org/presentationml/2006/ole">
            <p:oleObj spid="_x0000_s10242" name="Equation" r:id="rId3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and Spam corpus 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65700" y="5603875"/>
          <a:ext cx="3263900" cy="835025"/>
        </p:xfrm>
        <a:graphic>
          <a:graphicData uri="http://schemas.openxmlformats.org/presentationml/2006/ole">
            <p:oleObj spid="_x0000_s12290" name="Equation" r:id="rId3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and Spam corpus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Identical probabilities</a:t>
            </a:r>
          </a:p>
          <a:p>
            <a:pPr lvl="1"/>
            <a:r>
              <a:rPr lang="en-IN" dirty="0" smtClean="0"/>
              <a:t>Neutral words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I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am</a:t>
            </a:r>
          </a:p>
          <a:p>
            <a:r>
              <a:rPr lang="en-IN" dirty="0" smtClean="0"/>
              <a:t>Significant words</a:t>
            </a:r>
          </a:p>
          <a:p>
            <a:pPr lvl="1"/>
            <a:r>
              <a:rPr lang="en-IN" dirty="0" smtClean="0"/>
              <a:t>Power words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meeting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company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discount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lottery</a:t>
            </a:r>
          </a:p>
          <a:p>
            <a:r>
              <a:rPr lang="en-IN" dirty="0" smtClean="0"/>
              <a:t>Table of probabilities 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3314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 am in meeting.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125" y="3810000"/>
          <a:ext cx="2860675" cy="1290637"/>
        </p:xfrm>
        <a:graphic>
          <a:graphicData uri="http://schemas.openxmlformats.org/presentationml/2006/ole">
            <p:oleObj spid="_x0000_s13315" name="Equation" r:id="rId4" imgW="129528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1816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4338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You got discount.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10000"/>
          <a:ext cx="1206500" cy="1290638"/>
        </p:xfrm>
        <a:graphic>
          <a:graphicData uri="http://schemas.openxmlformats.org/presentationml/2006/ole">
            <p:oleObj spid="_x0000_s14339" name="Equation" r:id="rId4" imgW="54576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597" y="518160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Spam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count – 0</a:t>
            </a:r>
          </a:p>
          <a:p>
            <a:r>
              <a:rPr lang="en-IN" dirty="0" smtClean="0"/>
              <a:t>Probability of word – 0 </a:t>
            </a:r>
          </a:p>
          <a:p>
            <a:r>
              <a:rPr lang="en-IN" dirty="0" smtClean="0"/>
              <a:t>Probability of sentence – 0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Word ‘because’ – Spam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1752600"/>
          <a:ext cx="4703762" cy="2286000"/>
        </p:xfrm>
        <a:graphic>
          <a:graphicData uri="http://schemas.openxmlformats.org/presentationml/2006/ole">
            <p:oleObj spid="_x0000_s15362" name="Equation" r:id="rId3" imgW="3238200" imgH="157464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10200" y="16764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6.2e-4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</a:p>
          <a:p>
            <a:r>
              <a:rPr lang="en-US" dirty="0" smtClean="0"/>
              <a:t>Prior ratio</a:t>
            </a:r>
          </a:p>
          <a:p>
            <a:r>
              <a:rPr lang="en-US" dirty="0" smtClean="0"/>
              <a:t>Log likelihood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ham (positive) SMSs</a:t>
            </a:r>
          </a:p>
          <a:p>
            <a:r>
              <a:rPr lang="en-IN" dirty="0" smtClean="0"/>
              <a:t>Number of spam (negative) SMSs</a:t>
            </a:r>
          </a:p>
          <a:p>
            <a:r>
              <a:rPr lang="en-IN" dirty="0" smtClean="0"/>
              <a:t>Ratio of number of ham and spam SMSs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~1  </a:t>
            </a:r>
          </a:p>
          <a:p>
            <a:pPr lvl="1"/>
            <a:r>
              <a:rPr lang="en-IN" dirty="0" smtClean="0"/>
              <a:t>Positive words – &gt;   1</a:t>
            </a:r>
          </a:p>
          <a:p>
            <a:pPr lvl="1"/>
            <a:r>
              <a:rPr lang="en-IN" dirty="0" smtClean="0"/>
              <a:t>Negative words – &lt; 1</a:t>
            </a:r>
          </a:p>
          <a:p>
            <a:r>
              <a:rPr lang="en-IN" dirty="0" smtClean="0"/>
              <a:t>Multiplication </a:t>
            </a:r>
          </a:p>
          <a:p>
            <a:pPr lvl="1"/>
            <a:r>
              <a:rPr lang="en-IN" dirty="0" smtClean="0"/>
              <a:t>Numerical underflow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Logarithm of ratio of probability</a:t>
            </a:r>
          </a:p>
          <a:p>
            <a:pPr lvl="1"/>
            <a:r>
              <a:rPr lang="en-IN" dirty="0" smtClean="0"/>
              <a:t>Log likelihood</a:t>
            </a:r>
          </a:p>
          <a:p>
            <a:r>
              <a:rPr lang="en-IN" dirty="0" smtClean="0"/>
              <a:t>Addition of logarithms </a:t>
            </a:r>
          </a:p>
          <a:p>
            <a:pPr lvl="1"/>
            <a:r>
              <a:rPr lang="en-IN" dirty="0" smtClean="0"/>
              <a:t>No numerical underflow</a:t>
            </a:r>
          </a:p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~0  </a:t>
            </a:r>
          </a:p>
          <a:p>
            <a:pPr lvl="1"/>
            <a:r>
              <a:rPr lang="en-IN" dirty="0" smtClean="0"/>
              <a:t>Positive words – &gt; 0</a:t>
            </a:r>
          </a:p>
          <a:p>
            <a:pPr lvl="1"/>
            <a:r>
              <a:rPr lang="en-IN" dirty="0" smtClean="0"/>
              <a:t>Negative words – </a:t>
            </a:r>
            <a:r>
              <a:rPr lang="en-IN" smtClean="0"/>
              <a:t>&lt; 0</a:t>
            </a:r>
            <a:endParaRPr lang="en-IN" dirty="0" smtClean="0"/>
          </a:p>
          <a:p>
            <a:r>
              <a:rPr lang="en-IN" dirty="0" err="1" smtClean="0"/>
              <a:t>Logprior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Spam detection</a:t>
            </a:r>
          </a:p>
          <a:p>
            <a:r>
              <a:rPr lang="en-IN" dirty="0" smtClean="0"/>
              <a:t>Text classification</a:t>
            </a:r>
          </a:p>
          <a:p>
            <a:r>
              <a:rPr lang="en-IN" dirty="0" smtClean="0"/>
              <a:t>Author identification</a:t>
            </a:r>
          </a:p>
          <a:p>
            <a:r>
              <a:rPr lang="en-IN" dirty="0" smtClean="0"/>
              <a:t>Word disambiguation</a:t>
            </a:r>
          </a:p>
          <a:p>
            <a:r>
              <a:rPr lang="en-IN" dirty="0" smtClean="0"/>
              <a:t>Sentiment analysis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Simple </a:t>
            </a:r>
          </a:p>
          <a:p>
            <a:r>
              <a:rPr lang="en-IN" dirty="0" smtClean="0"/>
              <a:t>Easy to implement</a:t>
            </a:r>
          </a:p>
          <a:p>
            <a:r>
              <a:rPr lang="en-IN" dirty="0" smtClean="0"/>
              <a:t>Real-time predictions</a:t>
            </a:r>
          </a:p>
          <a:p>
            <a:r>
              <a:rPr lang="en-IN" dirty="0" smtClean="0"/>
              <a:t>Work with less training dataset</a:t>
            </a:r>
          </a:p>
          <a:p>
            <a:r>
              <a:rPr lang="en-IN" dirty="0" smtClean="0"/>
              <a:t>Continuous and discrete data</a:t>
            </a:r>
          </a:p>
          <a:p>
            <a:r>
              <a:rPr lang="en-IN" dirty="0" smtClean="0"/>
              <a:t>Not sensitive to irrelevant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Assume independent features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SMS or Spam SMS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98513" y="3505200"/>
          <a:ext cx="3965575" cy="1865313"/>
        </p:xfrm>
        <a:graphic>
          <a:graphicData uri="http://schemas.openxmlformats.org/presentationml/2006/ole">
            <p:oleObj spid="_x0000_s3074" name="Equation" r:id="rId3" imgW="189216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contains word 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Spam, given SMS contains word ‘discount’.</a:t>
            </a:r>
          </a:p>
          <a:p>
            <a:r>
              <a:rPr lang="en-IN" dirty="0" smtClean="0"/>
              <a:t>Probability that SMS is Spam and SMS contains word ‘discount’.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694</Words>
  <Application>Microsoft Office PowerPoint</Application>
  <PresentationFormat>On-screen Show (4:3)</PresentationFormat>
  <Paragraphs>370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Laplacian Smoothing</vt:lpstr>
      <vt:lpstr>Laplacian Smoothing</vt:lpstr>
      <vt:lpstr>Prior Ratio</vt:lpstr>
      <vt:lpstr>Log Likelihood</vt:lpstr>
      <vt:lpstr>Log Likelihood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1607</cp:revision>
  <dcterms:created xsi:type="dcterms:W3CDTF">2019-02-01T20:19:40Z</dcterms:created>
  <dcterms:modified xsi:type="dcterms:W3CDTF">2023-02-27T05:43:54Z</dcterms:modified>
</cp:coreProperties>
</file>