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smtClean="0"/>
              <a:t>Batch 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Batch Normalization</vt:lpstr>
      <vt:lpstr>Topics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200</cp:revision>
  <dcterms:created xsi:type="dcterms:W3CDTF">2006-08-16T00:00:00Z</dcterms:created>
  <dcterms:modified xsi:type="dcterms:W3CDTF">2022-12-19T06:57:28Z</dcterms:modified>
</cp:coreProperties>
</file>