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2" r:id="rId4"/>
    <p:sldId id="270" r:id="rId5"/>
    <p:sldId id="271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 </a:t>
            </a:r>
          </a:p>
          <a:p>
            <a:r>
              <a:rPr lang="en-US" dirty="0" smtClean="0"/>
              <a:t>&amp; Computer Division, BARC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Optimization objective</a:t>
            </a:r>
            <a:endParaRPr lang="en-US" dirty="0" smtClean="0"/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35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Linear Regression</vt:lpstr>
      <vt:lpstr>Topics</vt:lpstr>
      <vt:lpstr>Linear Regression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1080</cp:revision>
  <dcterms:created xsi:type="dcterms:W3CDTF">2019-02-01T20:19:40Z</dcterms:created>
  <dcterms:modified xsi:type="dcterms:W3CDTF">2023-01-05T04:36:23Z</dcterms:modified>
</cp:coreProperties>
</file>