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70" r:id="rId4"/>
    <p:sldId id="272" r:id="rId5"/>
    <p:sldId id="275" r:id="rId6"/>
    <p:sldId id="274" r:id="rId7"/>
    <p:sldId id="271" r:id="rId8"/>
    <p:sldId id="273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Decision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Optimization </a:t>
            </a:r>
            <a:r>
              <a:rPr lang="en-US" dirty="0" smtClean="0"/>
              <a:t>objective</a:t>
            </a:r>
          </a:p>
          <a:p>
            <a:r>
              <a:rPr lang="en-US" dirty="0" smtClean="0"/>
              <a:t>Advantages and 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dirty="0" smtClean="0"/>
              <a:t>Decision nodes </a:t>
            </a:r>
          </a:p>
          <a:p>
            <a:pPr lvl="1"/>
            <a:r>
              <a:rPr lang="en-US" dirty="0" smtClean="0"/>
              <a:t>Split dataset</a:t>
            </a:r>
          </a:p>
          <a:p>
            <a:pPr lvl="1"/>
            <a:r>
              <a:rPr lang="en-US" dirty="0" smtClean="0"/>
              <a:t>Select feature</a:t>
            </a:r>
          </a:p>
          <a:p>
            <a:pPr lvl="1"/>
            <a:r>
              <a:rPr lang="en-US" dirty="0" smtClean="0"/>
              <a:t>Select split condition</a:t>
            </a:r>
            <a:endParaRPr lang="en-US" dirty="0" smtClean="0"/>
          </a:p>
          <a:p>
            <a:r>
              <a:rPr lang="en-US" dirty="0" smtClean="0"/>
              <a:t>Pure leaf nodes </a:t>
            </a:r>
          </a:p>
          <a:p>
            <a:pPr lvl="1"/>
            <a:r>
              <a:rPr lang="en-US" dirty="0" smtClean="0"/>
              <a:t>Class of </a:t>
            </a:r>
            <a:r>
              <a:rPr lang="en-US" dirty="0" smtClean="0"/>
              <a:t>dataset </a:t>
            </a:r>
            <a:r>
              <a:rPr lang="en-US" dirty="0" smtClean="0"/>
              <a:t>sample – Classification tree</a:t>
            </a:r>
          </a:p>
          <a:p>
            <a:pPr lvl="1"/>
            <a:r>
              <a:rPr lang="en-US" dirty="0" smtClean="0"/>
              <a:t>Value </a:t>
            </a:r>
            <a:r>
              <a:rPr lang="en-US" dirty="0" smtClean="0"/>
              <a:t>of dataset </a:t>
            </a:r>
            <a:r>
              <a:rPr lang="en-US" dirty="0" smtClean="0"/>
              <a:t>sample – Regression tree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09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 </a:t>
            </a:r>
          </a:p>
          <a:p>
            <a:pPr lvl="1"/>
            <a:r>
              <a:rPr lang="en-US" dirty="0" smtClean="0"/>
              <a:t>Measure of information contained in a state</a:t>
            </a:r>
          </a:p>
          <a:p>
            <a:pPr lvl="1"/>
            <a:r>
              <a:rPr lang="en-US" dirty="0" smtClean="0"/>
              <a:t>High entropy – High uncertainty – More info</a:t>
            </a:r>
          </a:p>
          <a:p>
            <a:pPr lvl="1"/>
            <a:r>
              <a:rPr lang="en-US" dirty="0" smtClean="0"/>
              <a:t>Less </a:t>
            </a:r>
            <a:r>
              <a:rPr lang="en-US" dirty="0" smtClean="0"/>
              <a:t>entropy </a:t>
            </a:r>
            <a:r>
              <a:rPr lang="en-US" dirty="0" smtClean="0"/>
              <a:t>– </a:t>
            </a:r>
            <a:r>
              <a:rPr lang="en-US" dirty="0" smtClean="0"/>
              <a:t>Less uncertainty </a:t>
            </a:r>
            <a:r>
              <a:rPr lang="en-US" dirty="0" smtClean="0"/>
              <a:t>– </a:t>
            </a:r>
            <a:r>
              <a:rPr lang="en-US" dirty="0" smtClean="0"/>
              <a:t>Less info</a:t>
            </a:r>
          </a:p>
          <a:p>
            <a:pPr lvl="1"/>
            <a:r>
              <a:rPr lang="en-US" dirty="0" smtClean="0"/>
              <a:t>Pure node – Less entropy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52725" y="4343400"/>
          <a:ext cx="3419475" cy="990600"/>
        </p:xfrm>
        <a:graphic>
          <a:graphicData uri="http://schemas.openxmlformats.org/presentationml/2006/ole">
            <p:oleObj spid="_x0000_s2050" name="Equation" r:id="rId3" imgW="201924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Maximize information gain</a:t>
            </a:r>
          </a:p>
          <a:p>
            <a:r>
              <a:rPr lang="en-US" dirty="0" smtClean="0"/>
              <a:t>Information gain</a:t>
            </a:r>
          </a:p>
          <a:p>
            <a:r>
              <a:rPr lang="en-US" dirty="0" smtClean="0"/>
              <a:t>Entropy</a:t>
            </a:r>
          </a:p>
          <a:p>
            <a:r>
              <a:rPr lang="en-US" dirty="0" smtClean="0"/>
              <a:t>Parent entropy</a:t>
            </a:r>
          </a:p>
          <a:p>
            <a:r>
              <a:rPr lang="en-US" dirty="0" smtClean="0"/>
              <a:t>Weighted child entropy</a:t>
            </a:r>
          </a:p>
          <a:p>
            <a:r>
              <a:rPr lang="en-US" dirty="0" smtClean="0"/>
              <a:t>Weight – </a:t>
            </a:r>
            <a:r>
              <a:rPr lang="en-US" smtClean="0"/>
              <a:t>Relative size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81600" y="3302000"/>
          <a:ext cx="3741738" cy="3403600"/>
        </p:xfrm>
        <a:graphic>
          <a:graphicData uri="http://schemas.openxmlformats.org/presentationml/2006/ole">
            <p:oleObj spid="_x0000_s1026" name="Equation" r:id="rId3" imgW="2209680" imgH="2006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138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Microsoft Equation 3.0</vt:lpstr>
      <vt:lpstr>Decision Tree</vt:lpstr>
      <vt:lpstr>Topics</vt:lpstr>
      <vt:lpstr>Supervised Learning</vt:lpstr>
      <vt:lpstr>Decision Tree</vt:lpstr>
      <vt:lpstr>Optimization objective</vt:lpstr>
      <vt:lpstr>Optimization objective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1156</cp:revision>
  <dcterms:created xsi:type="dcterms:W3CDTF">2019-02-01T20:19:40Z</dcterms:created>
  <dcterms:modified xsi:type="dcterms:W3CDTF">2023-01-03T09:19:26Z</dcterms:modified>
</cp:coreProperties>
</file>