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90" r:id="rId4"/>
    <p:sldId id="289" r:id="rId5"/>
    <p:sldId id="302" r:id="rId6"/>
    <p:sldId id="291" r:id="rId7"/>
    <p:sldId id="292" r:id="rId8"/>
    <p:sldId id="293" r:id="rId9"/>
    <p:sldId id="300" r:id="rId10"/>
    <p:sldId id="303" r:id="rId11"/>
    <p:sldId id="28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Edge Computing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Intel </a:t>
            </a:r>
            <a:r>
              <a:rPr lang="en-IN" dirty="0" err="1" smtClean="0"/>
              <a:t>Movidius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Edge </a:t>
            </a:r>
            <a:r>
              <a:rPr lang="en-IN" dirty="0" smtClean="0"/>
              <a:t>Computing – </a:t>
            </a:r>
            <a:r>
              <a:rPr lang="en-IN" dirty="0" smtClean="0"/>
              <a:t>What ?</a:t>
            </a:r>
          </a:p>
          <a:p>
            <a:r>
              <a:rPr lang="en-IN" dirty="0" smtClean="0"/>
              <a:t>Edge </a:t>
            </a:r>
            <a:r>
              <a:rPr lang="en-IN" dirty="0" smtClean="0"/>
              <a:t>Computing </a:t>
            </a:r>
            <a:r>
              <a:rPr lang="en-IN" dirty="0" smtClean="0"/>
              <a:t>– Why ?</a:t>
            </a:r>
          </a:p>
          <a:p>
            <a:r>
              <a:rPr lang="en-IN" dirty="0" smtClean="0"/>
              <a:t>Edge </a:t>
            </a:r>
            <a:r>
              <a:rPr lang="en-IN" dirty="0" smtClean="0"/>
              <a:t>Computing – </a:t>
            </a:r>
            <a:r>
              <a:rPr lang="en-IN" dirty="0" smtClean="0"/>
              <a:t> How ?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</a:t>
            </a:r>
            <a:r>
              <a:rPr lang="en-US" dirty="0" smtClean="0"/>
              <a:t>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Run AI algorithm locally at source</a:t>
            </a:r>
          </a:p>
          <a:p>
            <a:r>
              <a:rPr lang="en-IN" dirty="0" smtClean="0"/>
              <a:t>Hardware devices – Edge devices</a:t>
            </a:r>
          </a:p>
          <a:p>
            <a:r>
              <a:rPr lang="en-IN" dirty="0" smtClean="0"/>
              <a:t>Real time decision making </a:t>
            </a:r>
          </a:p>
          <a:p>
            <a:r>
              <a:rPr lang="en-IN" dirty="0" smtClean="0"/>
              <a:t>No need for constant network connectivity</a:t>
            </a:r>
          </a:p>
          <a:p>
            <a:r>
              <a:rPr lang="en-IN" dirty="0" smtClean="0"/>
              <a:t>Low or reduce latency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Edge </a:t>
            </a:r>
            <a:r>
              <a:rPr lang="en-US" dirty="0" smtClean="0"/>
              <a:t>Computing </a:t>
            </a:r>
            <a:r>
              <a:rPr lang="en-IN" dirty="0" smtClean="0"/>
              <a:t>– </a:t>
            </a:r>
            <a:r>
              <a:rPr lang="en-IN" dirty="0" smtClean="0"/>
              <a:t>Applications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Autonomous vehicles</a:t>
            </a:r>
          </a:p>
          <a:p>
            <a:r>
              <a:rPr lang="en-IN" dirty="0" smtClean="0"/>
              <a:t>Face recognition or verification</a:t>
            </a:r>
          </a:p>
          <a:p>
            <a:r>
              <a:rPr lang="en-IN" dirty="0" smtClean="0"/>
              <a:t>Vehicle number plate recognition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Edge </a:t>
            </a:r>
            <a:r>
              <a:rPr lang="en-IN" smtClean="0"/>
              <a:t>AI </a:t>
            </a:r>
            <a:r>
              <a:rPr lang="en-IN" dirty="0" smtClean="0"/>
              <a:t>– Devices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NVIDIA </a:t>
            </a:r>
            <a:r>
              <a:rPr lang="en-IN" dirty="0" err="1" smtClean="0"/>
              <a:t>Jetson</a:t>
            </a:r>
            <a:r>
              <a:rPr lang="en-IN" dirty="0" smtClean="0"/>
              <a:t> </a:t>
            </a:r>
            <a:r>
              <a:rPr lang="en-IN" dirty="0" err="1" smtClean="0"/>
              <a:t>Nano</a:t>
            </a:r>
            <a:endParaRPr lang="en-IN" dirty="0" smtClean="0"/>
          </a:p>
          <a:p>
            <a:r>
              <a:rPr lang="en-IN" dirty="0" smtClean="0"/>
              <a:t>NVIDIA </a:t>
            </a:r>
            <a:r>
              <a:rPr lang="en-IN" dirty="0" err="1" smtClean="0"/>
              <a:t>Jetson</a:t>
            </a:r>
            <a:r>
              <a:rPr lang="en-IN" dirty="0" smtClean="0"/>
              <a:t> Xavier</a:t>
            </a:r>
          </a:p>
          <a:p>
            <a:r>
              <a:rPr lang="en-IN" dirty="0" smtClean="0"/>
              <a:t>NVIDIA </a:t>
            </a:r>
            <a:r>
              <a:rPr lang="en-IN" dirty="0" err="1" smtClean="0"/>
              <a:t>Jetson</a:t>
            </a:r>
            <a:r>
              <a:rPr lang="en-IN" dirty="0" smtClean="0"/>
              <a:t> Orin</a:t>
            </a:r>
          </a:p>
          <a:p>
            <a:r>
              <a:rPr lang="en-IN" dirty="0" smtClean="0"/>
              <a:t>Raspberry Pi 4</a:t>
            </a:r>
          </a:p>
          <a:p>
            <a:r>
              <a:rPr lang="en-IN" dirty="0" smtClean="0"/>
              <a:t>Intel </a:t>
            </a:r>
            <a:r>
              <a:rPr lang="en-IN" dirty="0" err="1" smtClean="0"/>
              <a:t>Movidius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NVIDIA </a:t>
            </a:r>
            <a:r>
              <a:rPr lang="en-IN" dirty="0" err="1" smtClean="0"/>
              <a:t>Jetson</a:t>
            </a:r>
            <a:r>
              <a:rPr lang="en-IN" dirty="0" smtClean="0"/>
              <a:t> </a:t>
            </a:r>
            <a:r>
              <a:rPr lang="en-IN" dirty="0" err="1" smtClean="0"/>
              <a:t>Nano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GPU</a:t>
            </a:r>
          </a:p>
          <a:p>
            <a:pPr lvl="1"/>
            <a:r>
              <a:rPr lang="en-IN" dirty="0" smtClean="0"/>
              <a:t>NVIDIA Maxwell architecture </a:t>
            </a:r>
          </a:p>
          <a:p>
            <a:pPr lvl="1"/>
            <a:r>
              <a:rPr lang="en-IN" dirty="0" smtClean="0"/>
              <a:t>128 NVIDIA CUDA cores</a:t>
            </a:r>
          </a:p>
          <a:p>
            <a:r>
              <a:rPr lang="en-IN" dirty="0" smtClean="0"/>
              <a:t>CPU </a:t>
            </a:r>
          </a:p>
          <a:p>
            <a:pPr lvl="1"/>
            <a:r>
              <a:rPr lang="en-IN" dirty="0" smtClean="0"/>
              <a:t>Quad core ARM Cortex</a:t>
            </a:r>
          </a:p>
          <a:p>
            <a:r>
              <a:rPr lang="en-IN" dirty="0" smtClean="0"/>
              <a:t>Memory </a:t>
            </a:r>
          </a:p>
          <a:p>
            <a:pPr lvl="1"/>
            <a:r>
              <a:rPr lang="en-IN" dirty="0" smtClean="0"/>
              <a:t>2 GB or 4 GB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NVIDIA </a:t>
            </a:r>
            <a:r>
              <a:rPr lang="en-IN" dirty="0" err="1" smtClean="0"/>
              <a:t>Jetson</a:t>
            </a:r>
            <a:r>
              <a:rPr lang="en-IN" dirty="0" smtClean="0"/>
              <a:t> Xavier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GPU </a:t>
            </a:r>
          </a:p>
          <a:p>
            <a:pPr lvl="1"/>
            <a:r>
              <a:rPr lang="pt-BR" dirty="0" smtClean="0"/>
              <a:t>NVIDIA Volta architecture </a:t>
            </a:r>
          </a:p>
          <a:p>
            <a:pPr lvl="1"/>
            <a:r>
              <a:rPr lang="pt-BR" dirty="0" smtClean="0"/>
              <a:t>512 NVIDIA CUDA cores with Tensor Cores</a:t>
            </a:r>
          </a:p>
          <a:p>
            <a:r>
              <a:rPr lang="pt-BR" dirty="0" smtClean="0"/>
              <a:t>CPU </a:t>
            </a:r>
          </a:p>
          <a:p>
            <a:pPr lvl="1"/>
            <a:r>
              <a:rPr lang="pt-BR" dirty="0" smtClean="0"/>
              <a:t>8 core ARM</a:t>
            </a:r>
          </a:p>
          <a:p>
            <a:r>
              <a:rPr lang="pt-BR" dirty="0" smtClean="0"/>
              <a:t>Memory </a:t>
            </a:r>
          </a:p>
          <a:p>
            <a:pPr lvl="1"/>
            <a:r>
              <a:rPr lang="pt-BR" dirty="0" smtClean="0"/>
              <a:t>32 GB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NVIDIA </a:t>
            </a:r>
            <a:r>
              <a:rPr lang="en-IN" dirty="0" err="1" smtClean="0"/>
              <a:t>Jetson</a:t>
            </a:r>
            <a:r>
              <a:rPr lang="en-IN" dirty="0" smtClean="0"/>
              <a:t> Orin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GPU </a:t>
            </a:r>
          </a:p>
          <a:p>
            <a:pPr lvl="1"/>
            <a:r>
              <a:rPr lang="pt-BR" dirty="0" smtClean="0"/>
              <a:t>NVIDIA Ampere architecture </a:t>
            </a:r>
          </a:p>
          <a:p>
            <a:pPr lvl="1"/>
            <a:r>
              <a:rPr lang="pt-BR" dirty="0" smtClean="0"/>
              <a:t>2048 NVIDIA CUDA cores </a:t>
            </a:r>
          </a:p>
          <a:p>
            <a:pPr lvl="1"/>
            <a:r>
              <a:rPr lang="pt-BR" dirty="0" smtClean="0"/>
              <a:t>64 Tensor Core</a:t>
            </a:r>
          </a:p>
          <a:p>
            <a:r>
              <a:rPr lang="pt-BR" dirty="0" smtClean="0"/>
              <a:t>CPU </a:t>
            </a:r>
          </a:p>
          <a:p>
            <a:pPr lvl="1"/>
            <a:r>
              <a:rPr lang="pt-BR" dirty="0" smtClean="0"/>
              <a:t>12 core Arm Cortex</a:t>
            </a:r>
          </a:p>
          <a:p>
            <a:r>
              <a:rPr lang="pt-BR" dirty="0" smtClean="0"/>
              <a:t>Memory </a:t>
            </a:r>
          </a:p>
          <a:p>
            <a:pPr lvl="1"/>
            <a:r>
              <a:rPr lang="pt-BR" dirty="0" smtClean="0"/>
              <a:t>32 GB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Raspberry Pi 4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CPU </a:t>
            </a:r>
          </a:p>
          <a:p>
            <a:pPr lvl="1"/>
            <a:r>
              <a:rPr lang="pt-BR" dirty="0" smtClean="0"/>
              <a:t>Quad core Cortex-A72 (ARM v8)</a:t>
            </a:r>
          </a:p>
          <a:p>
            <a:r>
              <a:rPr lang="pt-BR" dirty="0" smtClean="0"/>
              <a:t>GPU </a:t>
            </a:r>
          </a:p>
          <a:p>
            <a:pPr lvl="1"/>
            <a:r>
              <a:rPr lang="pt-BR" dirty="0" smtClean="0"/>
              <a:t>Broadcom VideoCore</a:t>
            </a:r>
          </a:p>
          <a:p>
            <a:r>
              <a:rPr lang="pt-BR" dirty="0" smtClean="0"/>
              <a:t>Memory </a:t>
            </a:r>
          </a:p>
          <a:p>
            <a:pPr lvl="1"/>
            <a:r>
              <a:rPr lang="en-IN" dirty="0" smtClean="0"/>
              <a:t>1GB, 2GB, 4GB or 8GB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176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Edge Computing</vt:lpstr>
      <vt:lpstr>Topics</vt:lpstr>
      <vt:lpstr>Edge Computing</vt:lpstr>
      <vt:lpstr>Edge Computing – Applications </vt:lpstr>
      <vt:lpstr>Edge AI – Devices</vt:lpstr>
      <vt:lpstr>NVIDIA Jetson Nano</vt:lpstr>
      <vt:lpstr>NVIDIA Jetson Xavier</vt:lpstr>
      <vt:lpstr>NVIDIA Jetson Orin</vt:lpstr>
      <vt:lpstr>Raspberry Pi 4</vt:lpstr>
      <vt:lpstr>Intel Movidius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BARC</dc:creator>
  <cp:lastModifiedBy>BARC</cp:lastModifiedBy>
  <cp:revision>184</cp:revision>
  <dcterms:created xsi:type="dcterms:W3CDTF">2006-08-16T00:00:00Z</dcterms:created>
  <dcterms:modified xsi:type="dcterms:W3CDTF">2022-12-19T05:47:26Z</dcterms:modified>
</cp:coreProperties>
</file>