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6" r:id="rId15"/>
    <p:sldId id="288" r:id="rId16"/>
    <p:sldId id="289" r:id="rId17"/>
    <p:sldId id="291" r:id="rId18"/>
    <p:sldId id="290" r:id="rId19"/>
    <p:sldId id="270" r:id="rId20"/>
    <p:sldId id="271" r:id="rId21"/>
    <p:sldId id="292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Single </a:t>
            </a:r>
            <a:r>
              <a:rPr lang="en-IN" dirty="0" smtClean="0"/>
              <a:t>independent </a:t>
            </a:r>
            <a:r>
              <a:rPr lang="en-IN" dirty="0" smtClean="0"/>
              <a:t>variable</a:t>
            </a:r>
          </a:p>
          <a:p>
            <a:r>
              <a:rPr lang="en-IN" dirty="0" smtClean="0"/>
              <a:t>Multiple </a:t>
            </a:r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than one independent variable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squared error – MSE</a:t>
            </a:r>
            <a:endParaRPr lang="en-US" dirty="0" smtClean="0"/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quared differences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</a:t>
            </a:r>
            <a:r>
              <a:rPr lang="en-IN" sz="2800" dirty="0" smtClean="0"/>
              <a:t>differences</a:t>
            </a:r>
            <a:endParaRPr lang="en-IN" sz="2800" dirty="0" smtClean="0"/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</a:t>
            </a:r>
            <a:r>
              <a:rPr lang="en-IN" sz="2800" dirty="0" smtClean="0"/>
              <a:t>around </a:t>
            </a:r>
            <a:r>
              <a:rPr lang="en-IN" sz="2800" dirty="0" smtClean="0">
                <a:solidFill>
                  <a:srgbClr val="0070C0"/>
                </a:solidFill>
              </a:rPr>
              <a:t>mean</a:t>
            </a:r>
            <a:endParaRPr lang="en-IN" sz="2800" dirty="0" smtClean="0">
              <a:solidFill>
                <a:srgbClr val="0070C0"/>
              </a:solidFill>
            </a:endParaRPr>
          </a:p>
          <a:p>
            <a:r>
              <a:rPr lang="en-IN" sz="2800" dirty="0" smtClean="0">
                <a:solidFill>
                  <a:srgbClr val="00B050"/>
                </a:solidFill>
              </a:rPr>
              <a:t>SS</a:t>
            </a:r>
            <a:r>
              <a:rPr lang="en-IN" sz="2800" dirty="0" smtClean="0"/>
              <a:t>(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  <a:r>
              <a:rPr lang="en-IN" sz="2800" dirty="0" smtClean="0"/>
              <a:t>) –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um of </a:t>
            </a:r>
            <a:r>
              <a:rPr lang="en-IN" sz="2800" dirty="0" smtClean="0">
                <a:solidFill>
                  <a:srgbClr val="00B050"/>
                </a:solidFill>
              </a:rPr>
              <a:t>s</a:t>
            </a:r>
            <a:r>
              <a:rPr lang="en-IN" sz="2800" dirty="0" smtClean="0"/>
              <a:t>quared differences </a:t>
            </a:r>
            <a:r>
              <a:rPr lang="en-IN" sz="2800" dirty="0" smtClean="0"/>
              <a:t>around </a:t>
            </a:r>
            <a:r>
              <a:rPr lang="en-IN" sz="2800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</a:t>
            </a:r>
            <a:r>
              <a:rPr lang="en-IN" dirty="0" smtClean="0"/>
              <a:t>of </a:t>
            </a:r>
            <a:r>
              <a:rPr lang="en-IN" dirty="0" smtClean="0"/>
              <a:t>determination</a:t>
            </a:r>
          </a:p>
          <a:p>
            <a:pPr algn="just"/>
            <a:r>
              <a:rPr lang="en-IN" dirty="0" smtClean="0"/>
              <a:t>Coefficient </a:t>
            </a:r>
            <a:r>
              <a:rPr lang="en-IN" dirty="0" smtClean="0"/>
              <a:t>of multiple determination</a:t>
            </a:r>
          </a:p>
          <a:p>
            <a:pPr algn="just"/>
            <a:r>
              <a:rPr lang="en-IN" dirty="0" smtClean="0"/>
              <a:t>Strength </a:t>
            </a:r>
            <a:r>
              <a:rPr lang="en-IN" dirty="0" smtClean="0"/>
              <a:t>of </a:t>
            </a:r>
            <a:r>
              <a:rPr lang="en-IN" dirty="0" smtClean="0"/>
              <a:t>relationship</a:t>
            </a:r>
            <a:endParaRPr lang="en-IN" dirty="0" smtClean="0"/>
          </a:p>
          <a:p>
            <a:pPr algn="just"/>
            <a:r>
              <a:rPr lang="en-IN" dirty="0" smtClean="0"/>
              <a:t>Value </a:t>
            </a:r>
            <a:r>
              <a:rPr lang="en-IN" dirty="0" smtClean="0"/>
              <a:t>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</a:t>
            </a:r>
            <a:r>
              <a:rPr lang="en-IN" dirty="0" smtClean="0"/>
              <a:t>variable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  <a:endParaRPr lang="en-US" dirty="0" smtClean="0"/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  <a:endParaRPr lang="en-US" dirty="0" smtClean="0"/>
          </a:p>
          <a:p>
            <a:pPr lvl="1"/>
            <a:r>
              <a:rPr lang="en-US" dirty="0" smtClean="0"/>
              <a:t>House </a:t>
            </a:r>
            <a:r>
              <a:rPr lang="en-US" dirty="0" smtClean="0"/>
              <a:t>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  <a:endParaRPr lang="en-IN" dirty="0" smtClean="0"/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</a:t>
            </a:r>
            <a:r>
              <a:rPr lang="en-US" dirty="0" smtClean="0"/>
              <a:t>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</a:t>
            </a:r>
            <a:r>
              <a:rPr lang="en-IN" dirty="0" smtClean="0"/>
              <a:t>variables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469</Words>
  <Application>Microsoft Office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Microsoft Equation 3.0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 Value</vt:lpstr>
      <vt:lpstr>R2 Value</vt:lpstr>
      <vt:lpstr>R2 Value</vt:lpstr>
      <vt:lpstr>p Value</vt:lpstr>
      <vt:lpstr>Applications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1396</cp:revision>
  <dcterms:created xsi:type="dcterms:W3CDTF">2019-02-01T20:19:40Z</dcterms:created>
  <dcterms:modified xsi:type="dcterms:W3CDTF">2023-02-01T05:32:46Z</dcterms:modified>
</cp:coreProperties>
</file>