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8" r:id="rId3"/>
    <p:sldId id="274" r:id="rId4"/>
    <p:sldId id="273" r:id="rId5"/>
    <p:sldId id="272" r:id="rId6"/>
    <p:sldId id="275" r:id="rId7"/>
    <p:sldId id="276" r:id="rId8"/>
    <p:sldId id="270" r:id="rId9"/>
    <p:sldId id="271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IN" dirty="0" smtClean="0"/>
              <a:t>Centre for Excellence in Basic </a:t>
            </a:r>
            <a:r>
              <a:rPr lang="en-IN" dirty="0" smtClean="0"/>
              <a:t>Sciences </a:t>
            </a:r>
          </a:p>
          <a:p>
            <a:r>
              <a:rPr lang="en-US" dirty="0" smtClean="0"/>
              <a:t>&amp; Computer Division, BARC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Supervised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Optimization objective</a:t>
            </a:r>
            <a:endParaRPr lang="en-US" dirty="0" smtClean="0"/>
          </a:p>
          <a:p>
            <a:r>
              <a:rPr lang="en-US" dirty="0" smtClean="0"/>
              <a:t>Advantages and 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r>
              <a:rPr lang="en-US" dirty="0" smtClean="0"/>
              <a:t>Least squares method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  <a:endParaRPr lang="en-US" dirty="0" smtClean="0"/>
          </a:p>
          <a:p>
            <a:pPr lvl="1"/>
            <a:r>
              <a:rPr lang="en-US" dirty="0" smtClean="0"/>
              <a:t>Independent </a:t>
            </a:r>
            <a:r>
              <a:rPr lang="en-US" dirty="0" smtClean="0"/>
              <a:t>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</a:t>
            </a:r>
            <a:r>
              <a:rPr lang="en-US" dirty="0" smtClean="0"/>
              <a:t>increases</a:t>
            </a:r>
            <a:endParaRPr lang="en-US" dirty="0" smtClean="0"/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</a:t>
            </a:r>
            <a:r>
              <a:rPr lang="en-US" dirty="0" smtClean="0"/>
              <a:t>correlation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</a:t>
            </a:r>
            <a:r>
              <a:rPr lang="en-US" dirty="0" smtClean="0"/>
              <a:t>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123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Linear Regression</vt:lpstr>
      <vt:lpstr>Topics</vt:lpstr>
      <vt:lpstr>Introduction</vt:lpstr>
      <vt:lpstr>Supervised Learning</vt:lpstr>
      <vt:lpstr>Linear Regression</vt:lpstr>
      <vt:lpstr>Linear Regression</vt:lpstr>
      <vt:lpstr>Linear Regression</vt:lpstr>
      <vt:lpstr>Advantages</vt:lpstr>
      <vt:lpstr>Disadvantages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1127</cp:revision>
  <dcterms:created xsi:type="dcterms:W3CDTF">2019-02-01T20:19:40Z</dcterms:created>
  <dcterms:modified xsi:type="dcterms:W3CDTF">2023-01-05T05:30:54Z</dcterms:modified>
</cp:coreProperties>
</file>