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Transfer Learning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Transfer Learning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1062</cp:revision>
  <dcterms:created xsi:type="dcterms:W3CDTF">2019-02-01T20:19:40Z</dcterms:created>
  <dcterms:modified xsi:type="dcterms:W3CDTF">2022-12-19T07:06:48Z</dcterms:modified>
</cp:coreProperties>
</file>