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84" r:id="rId9"/>
    <p:sldId id="275" r:id="rId10"/>
    <p:sldId id="276" r:id="rId11"/>
    <p:sldId id="277" r:id="rId12"/>
    <p:sldId id="278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Least squares method</a:t>
            </a:r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value</a:t>
            </a:r>
          </a:p>
          <a:p>
            <a:r>
              <a:rPr lang="en-US" dirty="0" smtClean="0"/>
              <a:t>Minimize error 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87526" y="1752600"/>
          <a:ext cx="3853274" cy="4876800"/>
        </p:xfrm>
        <a:graphic>
          <a:graphicData uri="http://schemas.openxmlformats.org/presentationml/2006/ole">
            <p:oleObj spid="_x0000_s1026" name="Equation" r:id="rId3" imgW="1625400" imgH="2057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smtClean="0"/>
              <a:t>Applications</a:t>
            </a:r>
          </a:p>
          <a:p>
            <a:r>
              <a:rPr lang="en-US" dirty="0" smtClean="0"/>
              <a:t>Optimization </a:t>
            </a:r>
            <a:r>
              <a:rPr lang="en-US" dirty="0" smtClean="0"/>
              <a:t>objective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Regression </a:t>
            </a:r>
            <a:r>
              <a:rPr lang="en-US" dirty="0" smtClean="0"/>
              <a:t>–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Fit predictive model to observed dataset</a:t>
            </a:r>
          </a:p>
          <a:p>
            <a:pPr lvl="1"/>
            <a:r>
              <a:rPr lang="en-US" dirty="0" smtClean="0"/>
              <a:t>Variables – Response 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r>
              <a:rPr lang="en-US" dirty="0" smtClean="0"/>
              <a:t>Error reduction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216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 – Applications</vt:lpstr>
      <vt:lpstr>Linear Regression</vt:lpstr>
      <vt:lpstr>Linear Regression</vt:lpstr>
      <vt:lpstr>Optimization Objective</vt:lpstr>
      <vt:lpstr>Linear Regression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1166</cp:revision>
  <dcterms:created xsi:type="dcterms:W3CDTF">2019-02-01T20:19:40Z</dcterms:created>
  <dcterms:modified xsi:type="dcterms:W3CDTF">2023-01-30T04:39:06Z</dcterms:modified>
</cp:coreProperties>
</file>