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70" r:id="rId4"/>
    <p:sldId id="272" r:id="rId5"/>
    <p:sldId id="274" r:id="rId6"/>
    <p:sldId id="271" r:id="rId7"/>
    <p:sldId id="273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Decision Tree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Computer Division</a:t>
            </a:r>
          </a:p>
          <a:p>
            <a:r>
              <a:rPr lang="en-US" dirty="0" smtClean="0"/>
              <a:t>Bhabha Atomic Research Centre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Supervised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Decision </a:t>
            </a:r>
            <a:r>
              <a:rPr lang="en-US" dirty="0" smtClean="0"/>
              <a:t>tree</a:t>
            </a:r>
          </a:p>
          <a:p>
            <a:r>
              <a:rPr lang="en-US" dirty="0" smtClean="0"/>
              <a:t>Optimization </a:t>
            </a:r>
            <a:r>
              <a:rPr lang="en-US" dirty="0" smtClean="0"/>
              <a:t>objective</a:t>
            </a:r>
          </a:p>
          <a:p>
            <a:r>
              <a:rPr lang="en-US" dirty="0" smtClean="0"/>
              <a:t>Advantages and 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Binary tree</a:t>
            </a:r>
          </a:p>
          <a:p>
            <a:r>
              <a:rPr lang="en-US" dirty="0" smtClean="0"/>
              <a:t>Recursively split dataset</a:t>
            </a:r>
          </a:p>
          <a:p>
            <a:r>
              <a:rPr lang="en-US" dirty="0" smtClean="0"/>
              <a:t>Decision nodes </a:t>
            </a:r>
          </a:p>
          <a:p>
            <a:pPr lvl="1"/>
            <a:r>
              <a:rPr lang="en-US" dirty="0" smtClean="0"/>
              <a:t>Split dataset</a:t>
            </a:r>
          </a:p>
          <a:p>
            <a:pPr lvl="1"/>
            <a:r>
              <a:rPr lang="en-US" dirty="0" smtClean="0"/>
              <a:t>Select feature</a:t>
            </a:r>
          </a:p>
          <a:p>
            <a:pPr lvl="1"/>
            <a:r>
              <a:rPr lang="en-US" dirty="0" smtClean="0"/>
              <a:t>Select split condition</a:t>
            </a:r>
            <a:endParaRPr lang="en-US" dirty="0" smtClean="0"/>
          </a:p>
          <a:p>
            <a:r>
              <a:rPr lang="en-US" dirty="0" smtClean="0"/>
              <a:t>Pure leaf nodes </a:t>
            </a:r>
          </a:p>
          <a:p>
            <a:pPr lvl="1"/>
            <a:r>
              <a:rPr lang="en-US" dirty="0" smtClean="0"/>
              <a:t>Class of </a:t>
            </a:r>
            <a:r>
              <a:rPr lang="en-US" dirty="0" smtClean="0"/>
              <a:t>dataset </a:t>
            </a:r>
            <a:r>
              <a:rPr lang="en-US" dirty="0" smtClean="0"/>
              <a:t>sample – Classification tree</a:t>
            </a:r>
          </a:p>
          <a:p>
            <a:pPr lvl="1"/>
            <a:r>
              <a:rPr lang="en-US" dirty="0" smtClean="0"/>
              <a:t>Value </a:t>
            </a:r>
            <a:r>
              <a:rPr lang="en-US" dirty="0" smtClean="0"/>
              <a:t>of dataset </a:t>
            </a:r>
            <a:r>
              <a:rPr lang="en-US" dirty="0" smtClean="0"/>
              <a:t>sample – </a:t>
            </a:r>
            <a:r>
              <a:rPr lang="en-US" smtClean="0"/>
              <a:t>Regression tree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DecisionTr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2209800"/>
            <a:ext cx="4457700" cy="2971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objective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Maximize information </a:t>
            </a:r>
            <a:r>
              <a:rPr lang="en-US" dirty="0" smtClean="0"/>
              <a:t>gain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95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Decision Tree</vt:lpstr>
      <vt:lpstr>Topics</vt:lpstr>
      <vt:lpstr>Supervised Learning</vt:lpstr>
      <vt:lpstr>Decision Tree</vt:lpstr>
      <vt:lpstr>Optimization objective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1106</cp:revision>
  <dcterms:created xsi:type="dcterms:W3CDTF">2019-02-01T20:19:40Z</dcterms:created>
  <dcterms:modified xsi:type="dcterms:W3CDTF">2023-01-03T08:45:28Z</dcterms:modified>
</cp:coreProperties>
</file>