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85" r:id="rId12"/>
    <p:sldId id="277" r:id="rId13"/>
    <p:sldId id="27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326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Algorithm</vt:lpstr>
      <vt:lpstr>Optimization Objective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1237</cp:revision>
  <dcterms:created xsi:type="dcterms:W3CDTF">2019-02-01T20:19:40Z</dcterms:created>
  <dcterms:modified xsi:type="dcterms:W3CDTF">2023-01-30T10:16:03Z</dcterms:modified>
</cp:coreProperties>
</file>