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Network </a:t>
            </a:r>
            <a:r>
              <a:rPr lang="en-US" smtClean="0"/>
              <a:t>In </a:t>
            </a:r>
            <a:r>
              <a:rPr lang="en-US" smtClean="0"/>
              <a:t>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dirty="0" smtClean="0"/>
              <a:t>Scientific Officer F,</a:t>
            </a:r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 In Network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198</cp:revision>
  <dcterms:created xsi:type="dcterms:W3CDTF">2019-02-01T20:19:40Z</dcterms:created>
  <dcterms:modified xsi:type="dcterms:W3CDTF">2022-11-10T04:14:13Z</dcterms:modified>
</cp:coreProperties>
</file>