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0" r:id="rId4"/>
    <p:sldId id="281" r:id="rId5"/>
    <p:sldId id="282" r:id="rId6"/>
    <p:sldId id="275" r:id="rId7"/>
    <p:sldId id="285" r:id="rId8"/>
    <p:sldId id="276" r:id="rId9"/>
    <p:sldId id="277" r:id="rId10"/>
    <p:sldId id="278" r:id="rId11"/>
    <p:sldId id="279" r:id="rId12"/>
    <p:sldId id="271" r:id="rId13"/>
    <p:sldId id="27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or Spam SMS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3074" name="Equation" r:id="rId3" imgW="185400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</a:t>
            </a:r>
            <a:r>
              <a:rPr lang="en-IN" dirty="0" smtClean="0"/>
              <a:t>contains word </a:t>
            </a:r>
            <a:r>
              <a:rPr lang="en-IN" dirty="0" smtClean="0"/>
              <a:t>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</a:t>
            </a:r>
            <a:r>
              <a:rPr lang="en-IN" dirty="0" smtClean="0"/>
              <a:t>‘discount’</a:t>
            </a:r>
            <a:r>
              <a:rPr lang="en-IN" dirty="0" smtClean="0"/>
              <a:t>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 given SMS contains word ‘discount’.</a:t>
            </a:r>
          </a:p>
          <a:p>
            <a:r>
              <a:rPr lang="en-IN" dirty="0" smtClean="0"/>
              <a:t>Probability that SMS is Spam and SMS contains word </a:t>
            </a:r>
            <a:r>
              <a:rPr lang="en-IN" dirty="0" smtClean="0"/>
              <a:t>‘discount</a:t>
            </a:r>
            <a:r>
              <a:rPr lang="en-IN" dirty="0" smtClean="0"/>
              <a:t>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smtClean="0"/>
              <a:t>Event – SMS – ‘discount’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199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Naive Bayes</vt:lpstr>
      <vt:lpstr>Laplacian Smoothing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1379</cp:revision>
  <dcterms:created xsi:type="dcterms:W3CDTF">2019-02-01T20:19:40Z</dcterms:created>
  <dcterms:modified xsi:type="dcterms:W3CDTF">2023-02-13T08:33:01Z</dcterms:modified>
</cp:coreProperties>
</file>