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68" r:id="rId3"/>
    <p:sldId id="434" r:id="rId4"/>
    <p:sldId id="427" r:id="rId5"/>
    <p:sldId id="428" r:id="rId6"/>
    <p:sldId id="430" r:id="rId7"/>
    <p:sldId id="433" r:id="rId8"/>
    <p:sldId id="452" r:id="rId9"/>
    <p:sldId id="453" r:id="rId10"/>
    <p:sldId id="420" r:id="rId11"/>
    <p:sldId id="436" r:id="rId12"/>
    <p:sldId id="441" r:id="rId13"/>
    <p:sldId id="437" r:id="rId14"/>
    <p:sldId id="458" r:id="rId15"/>
    <p:sldId id="411" r:id="rId16"/>
    <p:sldId id="459" r:id="rId17"/>
    <p:sldId id="460" r:id="rId18"/>
    <p:sldId id="461" r:id="rId19"/>
    <p:sldId id="462" r:id="rId20"/>
    <p:sldId id="413" r:id="rId21"/>
    <p:sldId id="463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3" r:id="rId30"/>
    <p:sldId id="494" r:id="rId31"/>
    <p:sldId id="495" r:id="rId32"/>
    <p:sldId id="496" r:id="rId33"/>
    <p:sldId id="455" r:id="rId34"/>
    <p:sldId id="476" r:id="rId35"/>
    <p:sldId id="466" r:id="rId36"/>
    <p:sldId id="475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7" r:id="rId45"/>
    <p:sldId id="478" r:id="rId46"/>
    <p:sldId id="474" r:id="rId47"/>
    <p:sldId id="479" r:id="rId48"/>
    <p:sldId id="480" r:id="rId49"/>
    <p:sldId id="481" r:id="rId50"/>
    <p:sldId id="482" r:id="rId51"/>
    <p:sldId id="483" r:id="rId52"/>
    <p:sldId id="484" r:id="rId53"/>
    <p:sldId id="415" r:id="rId54"/>
    <p:sldId id="438" r:id="rId55"/>
    <p:sldId id="440" r:id="rId56"/>
    <p:sldId id="439" r:id="rId57"/>
    <p:sldId id="422" r:id="rId58"/>
    <p:sldId id="444" r:id="rId59"/>
    <p:sldId id="442" r:id="rId60"/>
    <p:sldId id="443" r:id="rId61"/>
    <p:sldId id="423" r:id="rId62"/>
    <p:sldId id="445" r:id="rId63"/>
    <p:sldId id="446" r:id="rId64"/>
    <p:sldId id="447" r:id="rId65"/>
    <p:sldId id="448" r:id="rId66"/>
    <p:sldId id="449" r:id="rId67"/>
    <p:sldId id="450" r:id="rId68"/>
    <p:sldId id="451" r:id="rId69"/>
    <p:sldId id="26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Pritam Prakash Shete</a:t>
            </a:r>
            <a:endParaRPr lang="en-US" b="1" dirty="0" smtClean="0"/>
          </a:p>
          <a:p>
            <a:r>
              <a:rPr lang="en-US" smtClean="0"/>
              <a:t>Scientific </a:t>
            </a:r>
            <a:r>
              <a:rPr lang="en-US" smtClean="0"/>
              <a:t>Officer F,</a:t>
            </a:r>
            <a:endParaRPr lang="en-US" dirty="0" smtClean="0"/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Input &amp;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15362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Gradient descent for logistic regression</a:t>
            </a:r>
          </a:p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Back propagation for neural network</a:t>
            </a:r>
          </a:p>
          <a:p>
            <a:r>
              <a:rPr lang="en-US" dirty="0" smtClean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51201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–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78850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79874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80898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81922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82946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84994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86018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88066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Overview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89090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90114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91138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L(ŷ, y)</a:t>
            </a:r>
          </a:p>
          <a:p>
            <a:pPr lvl="1"/>
            <a:r>
              <a:rPr lang="en-US" dirty="0" smtClean="0"/>
              <a:t>Loss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 – Average of loss function for all 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X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Input &amp;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p:oleObj spid="_x0000_s74754" name="Equation" r:id="rId3" imgW="17398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p:oleObj spid="_x0000_s75778" name="Equation" r:id="rId3" imgW="173988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p:oleObj spid="_x0000_s76802" name="Equation" r:id="rId3" imgW="173988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p:oleObj spid="_x0000_s77826" name="Equation" r:id="rId3" imgW="173988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</a:t>
            </a:r>
          </a:p>
          <a:p>
            <a:r>
              <a:rPr lang="en-US" dirty="0" smtClean="0"/>
              <a:t>tanh activation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– Rectified Linear Units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Equation 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4098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&lt;= ŷ &lt;= 1.0</a:t>
            </a:r>
          </a:p>
          <a:p>
            <a:r>
              <a:rPr lang="en-US" dirty="0" smtClean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Derivative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p:oleObj spid="_x0000_s5122" name="Equation" r:id="rId3" imgW="1755360" imgH="2550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p:oleObj spid="_x0000_s5123" name="Equation" r:id="rId4" imgW="1599840" imgH="2532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Equation  </a:t>
            </a:r>
            <a:endParaRPr lang="en-US" dirty="0"/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p:oleObj spid="_x0000_s6146" name="Equation" r:id="rId4" imgW="1180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(Z) ~ 1 – For Z &gt;&gt;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~ -1 – For Z &lt;&lt;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= 0 – For Z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Zero mean </a:t>
            </a:r>
          </a:p>
          <a:p>
            <a:r>
              <a:rPr lang="en-US" dirty="0" smtClean="0"/>
              <a:t>Range – -1.0 to +1.0 </a:t>
            </a:r>
          </a:p>
          <a:p>
            <a:r>
              <a:rPr lang="en-US" dirty="0" smtClean="0"/>
              <a:t>Scaled and zero mean Sigmoid function</a:t>
            </a:r>
          </a:p>
          <a:p>
            <a:r>
              <a:rPr lang="en-US" dirty="0" smtClean="0"/>
              <a:t>Better than Sigmoid activation function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Derivative 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p:oleObj spid="_x0000_s7170" name="Equation" r:id="rId3" imgW="1244520" imgH="419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p:oleObj spid="_x0000_s7171" name="Equation" r:id="rId4" imgW="1574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p:oleObj spid="_x0000_s8194" name="Equation" r:id="rId4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~ 0 – For Z &lt;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p:oleObj spid="_x0000_s9218" name="Equation" r:id="rId3" imgW="14223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p:oleObj spid="_x0000_s9219" name="Equation" r:id="rId4" imgW="156204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p:oleObj spid="_x0000_s10242" name="Equation" r:id="rId3" imgW="2298600" imgH="431640" progId="Equation.3">
              <p:embed/>
            </p:oleObj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0.01 * Z – For Z &lt;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p:oleObj spid="_x0000_s11266" name="Equation" r:id="rId3" imgW="25905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p:oleObj spid="_x0000_s11267" name="Equation" r:id="rId4" imgW="1638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 – Equation 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13314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1953</Words>
  <Application>Microsoft Office PowerPoint</Application>
  <PresentationFormat>On-screen Show (4:3)</PresentationFormat>
  <Paragraphs>504</Paragraphs>
  <Slides>69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Equation</vt:lpstr>
      <vt:lpstr>Artificial Neural Network</vt:lpstr>
      <vt:lpstr>Topics</vt:lpstr>
      <vt:lpstr>Linear regression – Overview</vt:lpstr>
      <vt:lpstr>Linear regression – Input &amp; output </vt:lpstr>
      <vt:lpstr>Linear regression – Equation  </vt:lpstr>
      <vt:lpstr>Linear regression – Applications</vt:lpstr>
      <vt:lpstr>Binary classification </vt:lpstr>
      <vt:lpstr>Sigmoid function – Equation  </vt:lpstr>
      <vt:lpstr>Sigmoid function – Interpretation  </vt:lpstr>
      <vt:lpstr>Logistic regression – Input &amp; output </vt:lpstr>
      <vt:lpstr>Linear regression – Equation  </vt:lpstr>
      <vt:lpstr>Logistic regression – Equation  </vt:lpstr>
      <vt:lpstr>Logistic regression – Equation  </vt:lpstr>
      <vt:lpstr>Logistic regression – Equation  </vt:lpstr>
      <vt:lpstr>Logistic regression loss function </vt:lpstr>
      <vt:lpstr>Logistic regression loss function </vt:lpstr>
      <vt:lpstr>Logistic regression loss function </vt:lpstr>
      <vt:lpstr>Logistic regression loss function </vt:lpstr>
      <vt:lpstr>Logistic regression cost function </vt:lpstr>
      <vt:lpstr>Logistic regression – Gradient descent </vt:lpstr>
      <vt:lpstr>Gradient descent – Cost function 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Activation functions </vt:lpstr>
      <vt:lpstr>Sigmoid activation – Equation  </vt:lpstr>
      <vt:lpstr>Sigmoid activation – Applications </vt:lpstr>
      <vt:lpstr>Sigmoid activation – Derivative</vt:lpstr>
      <vt:lpstr>tanh activation – Equation  </vt:lpstr>
      <vt:lpstr>tanh activation – Interpretation  </vt:lpstr>
      <vt:lpstr>tanh activation - Applications </vt:lpstr>
      <vt:lpstr>tanh activation – Derivative </vt:lpstr>
      <vt:lpstr>ReLU activation – Equation  </vt:lpstr>
      <vt:lpstr>ReLU activation – Interpretation  </vt:lpstr>
      <vt:lpstr>ReLU activation - Applications </vt:lpstr>
      <vt:lpstr>ReLU activation – Derivative  </vt:lpstr>
      <vt:lpstr>Leaky ReLU activation – Equation  </vt:lpstr>
      <vt:lpstr>Leaky ReLU activation – Interpretation  </vt:lpstr>
      <vt:lpstr>Leaky ReLU activation - Applications </vt:lpstr>
      <vt:lpstr>Leaky ReLU activation – Derivative  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BARCa</cp:lastModifiedBy>
  <cp:revision>603</cp:revision>
  <dcterms:created xsi:type="dcterms:W3CDTF">2019-02-01T20:19:40Z</dcterms:created>
  <dcterms:modified xsi:type="dcterms:W3CDTF">2020-01-30T04:32:26Z</dcterms:modified>
</cp:coreProperties>
</file>