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90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Bagging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Bootstrap aggregating</a:t>
            </a:r>
          </a:p>
          <a:p>
            <a:r>
              <a:rPr lang="en-US" dirty="0" smtClean="0"/>
              <a:t>Parallel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2536</TotalTime>
  <Words>22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Bagging</vt:lpstr>
      <vt:lpstr>Topics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1484</cp:revision>
  <dcterms:created xsi:type="dcterms:W3CDTF">2019-02-01T20:19:40Z</dcterms:created>
  <dcterms:modified xsi:type="dcterms:W3CDTF">2023-02-09T05:55:08Z</dcterms:modified>
</cp:coreProperties>
</file>