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84" r:id="rId9"/>
    <p:sldId id="275" r:id="rId10"/>
    <p:sldId id="276" r:id="rId11"/>
    <p:sldId id="277" r:id="rId12"/>
    <p:sldId id="27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</a:t>
            </a:r>
            <a:r>
              <a:rPr lang="en-US" dirty="0" smtClean="0"/>
              <a:t>– Least </a:t>
            </a:r>
            <a:r>
              <a:rPr lang="en-US" dirty="0" smtClean="0"/>
              <a:t>squares</a:t>
            </a:r>
            <a:endParaRPr lang="en-US" dirty="0" smtClean="0"/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Sum of squared residuals</a:t>
            </a:r>
            <a:endParaRPr lang="en-US" dirty="0" smtClean="0"/>
          </a:p>
          <a:p>
            <a:r>
              <a:rPr lang="en-US" dirty="0" smtClean="0"/>
              <a:t>Minimize 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Generic equation of 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J – Cost function – Minimize cost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44780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43400" y="1524000"/>
          <a:ext cx="1981200" cy="1161393"/>
        </p:xfrm>
        <a:graphic>
          <a:graphicData uri="http://schemas.openxmlformats.org/presentationml/2006/ole">
            <p:oleObj spid="_x0000_s1027" name="Equation" r:id="rId4" imgW="736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</a:t>
            </a:r>
            <a:r>
              <a:rPr lang="en-IN" dirty="0" smtClean="0"/>
              <a:t>data</a:t>
            </a:r>
          </a:p>
          <a:p>
            <a:r>
              <a:rPr lang="en-IN" dirty="0" smtClean="0"/>
              <a:t>Easier </a:t>
            </a:r>
            <a:r>
              <a:rPr lang="en-IN" dirty="0" smtClean="0"/>
              <a:t>to </a:t>
            </a:r>
            <a:r>
              <a:rPr lang="en-IN" dirty="0" smtClean="0"/>
              <a:t>implement and interpret </a:t>
            </a:r>
          </a:p>
          <a:p>
            <a:r>
              <a:rPr lang="en-IN" dirty="0" smtClean="0"/>
              <a:t>Efficient </a:t>
            </a:r>
            <a:r>
              <a:rPr lang="en-IN" dirty="0" smtClean="0"/>
              <a:t>to </a:t>
            </a:r>
            <a:r>
              <a:rPr lang="en-IN" dirty="0" smtClean="0"/>
              <a:t>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Dimensionally </a:t>
            </a:r>
            <a:r>
              <a:rPr lang="en-IN" dirty="0" smtClean="0"/>
              <a:t>reduction </a:t>
            </a:r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Regularization</a:t>
            </a:r>
          </a:p>
          <a:p>
            <a:pPr lvl="1"/>
            <a:r>
              <a:rPr lang="en-IN" dirty="0" smtClean="0"/>
              <a:t>Cross-validation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</a:t>
            </a:r>
            <a:r>
              <a:rPr lang="en-US" dirty="0" smtClean="0"/>
              <a:t>to </a:t>
            </a:r>
            <a:r>
              <a:rPr lang="en-US" dirty="0" smtClean="0"/>
              <a:t>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m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m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dirty="0" smtClean="0"/>
              <a:t>Variables – Response 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304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 – Applications</vt:lpstr>
      <vt:lpstr>Linear Regression</vt:lpstr>
      <vt:lpstr>Linear Regression</vt:lpstr>
      <vt:lpstr>Optimization Objective</vt:lpstr>
      <vt:lpstr>Optimization Objective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1220</cp:revision>
  <dcterms:created xsi:type="dcterms:W3CDTF">2019-02-01T20:19:40Z</dcterms:created>
  <dcterms:modified xsi:type="dcterms:W3CDTF">2023-01-30T10:08:18Z</dcterms:modified>
</cp:coreProperties>
</file>