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0" r:id="rId4"/>
    <p:sldId id="271" r:id="rId5"/>
    <p:sldId id="273" r:id="rId6"/>
    <p:sldId id="274" r:id="rId7"/>
    <p:sldId id="275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Challenges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quality</a:t>
            </a:r>
          </a:p>
          <a:p>
            <a:r>
              <a:rPr lang="en-IN" dirty="0" smtClean="0"/>
              <a:t>Reproducibility</a:t>
            </a:r>
          </a:p>
          <a:p>
            <a:r>
              <a:rPr lang="en-IN" dirty="0" smtClean="0"/>
              <a:t>Data drift</a:t>
            </a:r>
          </a:p>
          <a:p>
            <a:r>
              <a:rPr lang="en-IN" dirty="0" smtClean="0"/>
              <a:t>Concept drift</a:t>
            </a:r>
          </a:p>
          <a:p>
            <a:r>
              <a:rPr lang="en-IN" dirty="0" smtClean="0"/>
              <a:t>Scale</a:t>
            </a:r>
          </a:p>
          <a:p>
            <a:r>
              <a:rPr lang="en-IN" dirty="0" smtClean="0"/>
              <a:t>Multiple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Garbage in and garbage out</a:t>
            </a:r>
          </a:p>
          <a:p>
            <a:r>
              <a:rPr lang="en-IN" dirty="0" smtClean="0"/>
              <a:t>Data accuracy</a:t>
            </a:r>
          </a:p>
          <a:p>
            <a:r>
              <a:rPr lang="en-IN" dirty="0" smtClean="0"/>
              <a:t>Data completeness</a:t>
            </a:r>
          </a:p>
          <a:p>
            <a:r>
              <a:rPr lang="en-IN" dirty="0" smtClean="0"/>
              <a:t>Data consistency</a:t>
            </a:r>
          </a:p>
          <a:p>
            <a:r>
              <a:rPr lang="en-IN" dirty="0" smtClean="0"/>
              <a:t>Data timeliness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Randomness</a:t>
            </a:r>
          </a:p>
          <a:p>
            <a:r>
              <a:rPr lang="en-IN" dirty="0" smtClean="0"/>
              <a:t>Set random seed value</a:t>
            </a:r>
          </a:p>
          <a:p>
            <a:r>
              <a:rPr lang="en-IN" dirty="0" smtClean="0"/>
              <a:t>Same data with same random seed</a:t>
            </a:r>
          </a:p>
          <a:p>
            <a:r>
              <a:rPr lang="en-IN" dirty="0" smtClean="0"/>
              <a:t>Use containers</a:t>
            </a:r>
          </a:p>
          <a:p>
            <a:r>
              <a:rPr lang="en-IN" dirty="0" smtClean="0"/>
              <a:t>Standardize library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dirty="0" smtClean="0"/>
              <a:t>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scientist </a:t>
            </a:r>
            <a:r>
              <a:rPr lang="en-IN" dirty="0" smtClean="0"/>
              <a:t>– Minimize model </a:t>
            </a:r>
            <a:r>
              <a:rPr lang="en-IN" dirty="0" smtClean="0"/>
              <a:t>loss</a:t>
            </a:r>
          </a:p>
          <a:p>
            <a:r>
              <a:rPr lang="en-IN" dirty="0" smtClean="0"/>
              <a:t>Product manager </a:t>
            </a:r>
            <a:r>
              <a:rPr lang="en-IN" dirty="0" smtClean="0"/>
              <a:t>– Reduce number </a:t>
            </a:r>
            <a:r>
              <a:rPr lang="en-IN" dirty="0" smtClean="0"/>
              <a:t>of defective products</a:t>
            </a:r>
          </a:p>
          <a:p>
            <a:r>
              <a:rPr lang="en-IN" dirty="0" smtClean="0"/>
              <a:t>Executive team </a:t>
            </a:r>
            <a:r>
              <a:rPr lang="en-IN" dirty="0" smtClean="0"/>
              <a:t>– Maximize profit</a:t>
            </a:r>
            <a:endParaRPr lang="en-IN" dirty="0" smtClean="0"/>
          </a:p>
          <a:p>
            <a:r>
              <a:rPr lang="en-IN" dirty="0" smtClean="0"/>
              <a:t>Balance these multiple different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87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Challenges</vt:lpstr>
      <vt:lpstr>Topics</vt:lpstr>
      <vt:lpstr>Data Quality</vt:lpstr>
      <vt:lpstr>Reproducibility</vt:lpstr>
      <vt:lpstr>Data Drift</vt:lpstr>
      <vt:lpstr>Concept Drift</vt:lpstr>
      <vt:lpstr>Scale</vt:lpstr>
      <vt:lpstr>Multiple Objectives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1053</cp:revision>
  <dcterms:created xsi:type="dcterms:W3CDTF">2019-02-01T20:19:40Z</dcterms:created>
  <dcterms:modified xsi:type="dcterms:W3CDTF">2022-12-16T09:32:34Z</dcterms:modified>
</cp:coreProperties>
</file>