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</a:t>
            </a:r>
            <a:r>
              <a:rPr lang="en-IN" dirty="0" smtClean="0"/>
              <a:t>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Disadvantages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Supervised learning – </a:t>
            </a:r>
            <a:r>
              <a:rPr lang="en-US" dirty="0" smtClean="0"/>
              <a:t>Classification model</a:t>
            </a:r>
          </a:p>
          <a:p>
            <a:r>
              <a:rPr lang="en-US" dirty="0" smtClean="0"/>
              <a:t>Maximal Margin Classifier</a:t>
            </a:r>
          </a:p>
          <a:p>
            <a:r>
              <a:rPr lang="en-US" dirty="0" smtClean="0"/>
              <a:t>Cross Validation</a:t>
            </a:r>
          </a:p>
          <a:p>
            <a:r>
              <a:rPr lang="en-US" dirty="0" smtClean="0"/>
              <a:t>Support </a:t>
            </a:r>
            <a:r>
              <a:rPr lang="en-US" dirty="0" smtClean="0"/>
              <a:t>Vector </a:t>
            </a:r>
            <a:r>
              <a:rPr lang="en-US" dirty="0" smtClean="0"/>
              <a:t>Classifier </a:t>
            </a:r>
          </a:p>
          <a:p>
            <a:r>
              <a:rPr lang="en-US" dirty="0" smtClean="0"/>
              <a:t>Support Vector </a:t>
            </a:r>
            <a:r>
              <a:rPr lang="en-US" dirty="0" smtClean="0"/>
              <a:t>Machine</a:t>
            </a:r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Margin 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 </a:t>
            </a:r>
            <a:r>
              <a:rPr lang="en-US" dirty="0" smtClean="0"/>
              <a:t>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</a:t>
            </a:r>
            <a:r>
              <a:rPr lang="en-US" dirty="0" smtClean="0"/>
              <a:t>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Margin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</a:t>
            </a:r>
            <a:r>
              <a:rPr lang="en-US" dirty="0" smtClean="0"/>
              <a:t>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84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Support Vector Machine</vt:lpstr>
      <vt:lpstr>Topics</vt:lpstr>
      <vt:lpstr>Supervised Learning</vt:lpstr>
      <vt:lpstr>Maximal Margin Classifier</vt:lpstr>
      <vt:lpstr>Cross Validation</vt:lpstr>
      <vt:lpstr>Support Vector Classifier</vt:lpstr>
      <vt:lpstr>Support Vector Machine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1085</cp:revision>
  <dcterms:created xsi:type="dcterms:W3CDTF">2019-02-01T20:19:40Z</dcterms:created>
  <dcterms:modified xsi:type="dcterms:W3CDTF">2023-02-20T05:12:17Z</dcterms:modified>
</cp:coreProperties>
</file>