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70" r:id="rId4"/>
    <p:sldId id="274" r:id="rId5"/>
    <p:sldId id="280" r:id="rId6"/>
    <p:sldId id="275" r:id="rId7"/>
    <p:sldId id="276" r:id="rId8"/>
    <p:sldId id="277" r:id="rId9"/>
    <p:sldId id="278" r:id="rId10"/>
    <p:sldId id="279" r:id="rId11"/>
    <p:sldId id="271" r:id="rId12"/>
    <p:sldId id="273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smtClean="0"/>
              <a:t>Bayes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Supervised learning</a:t>
            </a:r>
          </a:p>
          <a:p>
            <a:r>
              <a:rPr lang="en-US" dirty="0" smtClean="0"/>
              <a:t>Conditional probability</a:t>
            </a:r>
            <a:endParaRPr lang="en-US" dirty="0" smtClean="0"/>
          </a:p>
          <a:p>
            <a:r>
              <a:rPr lang="en-US" dirty="0" err="1" smtClean="0"/>
              <a:t>Bayes</a:t>
            </a:r>
            <a:r>
              <a:rPr lang="en-US" dirty="0" smtClean="0"/>
              <a:t>’ rule</a:t>
            </a:r>
          </a:p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US" dirty="0" smtClean="0"/>
          </a:p>
          <a:p>
            <a:r>
              <a:rPr lang="en-US" dirty="0" err="1" smtClean="0"/>
              <a:t>Laplacian</a:t>
            </a:r>
            <a:r>
              <a:rPr lang="en-US" dirty="0" smtClean="0"/>
              <a:t> </a:t>
            </a:r>
            <a:r>
              <a:rPr lang="en-US" dirty="0" smtClean="0"/>
              <a:t>smoothing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Advantages </a:t>
            </a:r>
            <a:endParaRPr lang="en-US" dirty="0" smtClean="0"/>
          </a:p>
          <a:p>
            <a:r>
              <a:rPr lang="en-US" dirty="0" smtClean="0"/>
              <a:t>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Application </a:t>
            </a:r>
            <a:r>
              <a:rPr lang="en-IN" dirty="0" smtClean="0"/>
              <a:t>– SMS spam detection</a:t>
            </a:r>
          </a:p>
          <a:p>
            <a:r>
              <a:rPr lang="en-IN" dirty="0" smtClean="0"/>
              <a:t>Corpus of SMSs</a:t>
            </a:r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38200" y="2912729"/>
          <a:ext cx="3886200" cy="2345071"/>
        </p:xfrm>
        <a:graphic>
          <a:graphicData uri="http://schemas.openxmlformats.org/presentationml/2006/ole">
            <p:oleObj spid="_x0000_s1026" name="Equation" r:id="rId3" imgW="1854000" imgH="1117440" progId="Equation.3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Application </a:t>
            </a:r>
            <a:r>
              <a:rPr lang="en-IN" dirty="0" smtClean="0"/>
              <a:t>– SMS spam detection</a:t>
            </a:r>
          </a:p>
          <a:p>
            <a:r>
              <a:rPr lang="en-IN" dirty="0" smtClean="0"/>
              <a:t>Corpus of SMSs</a:t>
            </a:r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38200" y="2912729"/>
          <a:ext cx="3886200" cy="2345071"/>
        </p:xfrm>
        <a:graphic>
          <a:graphicData uri="http://schemas.openxmlformats.org/presentationml/2006/ole">
            <p:oleObj spid="_x0000_s2050" name="Equation" r:id="rId3" imgW="1854000" imgH="1117440" progId="Equation.3">
              <p:embed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3022600"/>
          <a:ext cx="289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</a:t>
                      </a:r>
                      <a:r>
                        <a:rPr lang="en-IN" baseline="-25000" dirty="0" smtClean="0"/>
                        <a:t>Total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</a:t>
                      </a:r>
                      <a:r>
                        <a:rPr lang="en-IN" baseline="-25000" dirty="0" err="1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</a:t>
                      </a:r>
                      <a:r>
                        <a:rPr lang="en-IN" baseline="-25000" dirty="0" err="1" smtClean="0"/>
                        <a:t>Spam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P(Spam)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P(Ham)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/>
                        <a:t>0.8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</a:t>
            </a:r>
            <a:r>
              <a:rPr lang="en-US" dirty="0" smtClean="0"/>
              <a:t>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’ R</a:t>
            </a:r>
            <a:r>
              <a:rPr lang="en-US" dirty="0" smtClean="0"/>
              <a:t>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 </a:t>
            </a:r>
            <a:r>
              <a:rPr lang="en-US" dirty="0" smtClean="0"/>
              <a:t>Smoothing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2247</TotalTime>
  <Words>106</Words>
  <Application>Microsoft Office PowerPoint</Application>
  <PresentationFormat>On-screen Show (4:3)</PresentationFormat>
  <Paragraphs>44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Microsoft Equation 3.0</vt:lpstr>
      <vt:lpstr>Naive Bayes</vt:lpstr>
      <vt:lpstr>Topics</vt:lpstr>
      <vt:lpstr>Supervised Learning</vt:lpstr>
      <vt:lpstr>Probability</vt:lpstr>
      <vt:lpstr>Probability</vt:lpstr>
      <vt:lpstr>Conditional Probability</vt:lpstr>
      <vt:lpstr>Bayes’ Rule</vt:lpstr>
      <vt:lpstr>Naive Bayes</vt:lpstr>
      <vt:lpstr>Laplacian Smoothing</vt:lpstr>
      <vt:lpstr>Applications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1337</cp:revision>
  <dcterms:created xsi:type="dcterms:W3CDTF">2019-02-01T20:19:40Z</dcterms:created>
  <dcterms:modified xsi:type="dcterms:W3CDTF">2023-02-13T07:42:59Z</dcterms:modified>
</cp:coreProperties>
</file>