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6" r:id="rId3"/>
    <p:sldId id="288" r:id="rId4"/>
    <p:sldId id="289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Squared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quared differences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variable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baseline="-25000" dirty="0" smtClean="0">
                <a:solidFill>
                  <a:srgbClr val="00B050"/>
                </a:solidFill>
              </a:rPr>
              <a:t>x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dirty="0" smtClean="0"/>
              <a:t>umber of samples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91000" y="1638300"/>
          <a:ext cx="4384675" cy="1104900"/>
        </p:xfrm>
        <a:graphic>
          <a:graphicData uri="http://schemas.openxmlformats.org/presentationml/2006/ole">
            <p:oleObj spid="_x0000_s26626" name="Equation" r:id="rId3" imgW="1663560" imgH="419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8000" y="1625600"/>
          <a:ext cx="3327400" cy="1154113"/>
        </p:xfrm>
        <a:graphic>
          <a:graphicData uri="http://schemas.openxmlformats.org/presentationml/2006/ole">
            <p:oleObj spid="_x0000_s26627" name="Equation" r:id="rId4" imgW="12445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sz="2800" dirty="0" smtClean="0">
                <a:solidFill>
                  <a:srgbClr val="00B050"/>
                </a:solidFill>
              </a:rPr>
              <a:t>SS</a:t>
            </a:r>
            <a:r>
              <a:rPr lang="en-IN" sz="2800" dirty="0" smtClean="0"/>
              <a:t> –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um of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quared differences</a:t>
            </a:r>
          </a:p>
          <a:p>
            <a:r>
              <a:rPr lang="en-IN" sz="2800" dirty="0" smtClean="0">
                <a:solidFill>
                  <a:srgbClr val="00B050"/>
                </a:solidFill>
              </a:rPr>
              <a:t>SS</a:t>
            </a:r>
            <a:r>
              <a:rPr lang="en-IN" sz="2800" dirty="0" smtClean="0"/>
              <a:t>(</a:t>
            </a:r>
            <a:r>
              <a:rPr lang="en-IN" sz="2800" dirty="0" smtClean="0">
                <a:solidFill>
                  <a:srgbClr val="0070C0"/>
                </a:solidFill>
              </a:rPr>
              <a:t>mean</a:t>
            </a:r>
            <a:r>
              <a:rPr lang="en-IN" sz="2800" dirty="0" smtClean="0"/>
              <a:t>) –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um of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quared differences around </a:t>
            </a:r>
            <a:r>
              <a:rPr lang="en-IN" sz="2800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sz="2800" dirty="0" smtClean="0">
                <a:solidFill>
                  <a:srgbClr val="00B050"/>
                </a:solidFill>
              </a:rPr>
              <a:t>SS</a:t>
            </a:r>
            <a:r>
              <a:rPr lang="en-IN" sz="2800" dirty="0" smtClean="0"/>
              <a:t>(</a:t>
            </a:r>
            <a:r>
              <a:rPr lang="en-IN" sz="2800" dirty="0" smtClean="0">
                <a:solidFill>
                  <a:srgbClr val="0070C0"/>
                </a:solidFill>
              </a:rPr>
              <a:t>fit</a:t>
            </a:r>
            <a:r>
              <a:rPr lang="en-IN" sz="2800" dirty="0" smtClean="0"/>
              <a:t>) –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um of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quared differences around </a:t>
            </a:r>
            <a:r>
              <a:rPr lang="en-IN" sz="2800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1217" y="1638619"/>
          <a:ext cx="3983183" cy="1104581"/>
        </p:xfrm>
        <a:graphic>
          <a:graphicData uri="http://schemas.openxmlformats.org/presentationml/2006/ole">
            <p:oleObj spid="_x0000_s27650" name="Equation" r:id="rId3" imgW="15112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Coefficient of determination</a:t>
            </a:r>
          </a:p>
          <a:p>
            <a:pPr algn="just"/>
            <a:r>
              <a:rPr lang="en-IN" dirty="0" smtClean="0"/>
              <a:t>Coefficient of multiple determination</a:t>
            </a:r>
          </a:p>
          <a:p>
            <a:pPr algn="just"/>
            <a:r>
              <a:rPr lang="en-IN" dirty="0" smtClean="0"/>
              <a:t>Strength of relationship</a:t>
            </a:r>
          </a:p>
          <a:p>
            <a:pPr algn="just"/>
            <a:r>
              <a:rPr lang="en-IN" dirty="0" smtClean="0"/>
              <a:t>Value between 0.0 – 1.0</a:t>
            </a:r>
          </a:p>
          <a:p>
            <a:pPr algn="just"/>
            <a:r>
              <a:rPr lang="en-IN" dirty="0" smtClean="0"/>
              <a:t>Percentage value</a:t>
            </a:r>
          </a:p>
          <a:p>
            <a:pPr algn="just"/>
            <a:r>
              <a:rPr lang="en-IN" dirty="0" smtClean="0"/>
              <a:t>Independent variable explains p percent of variation in dependent variable</a:t>
            </a:r>
          </a:p>
          <a:p>
            <a:pPr algn="just"/>
            <a:r>
              <a:rPr lang="en-IN" dirty="0" smtClean="0"/>
              <a:t>Independent variable reduces p percent of variation in dependent variable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114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Equation</vt:lpstr>
      <vt:lpstr>R Squared</vt:lpstr>
      <vt:lpstr>R2 Value</vt:lpstr>
      <vt:lpstr>R2 Value</vt:lpstr>
      <vt:lpstr>R2 Value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1405</cp:revision>
  <dcterms:created xsi:type="dcterms:W3CDTF">2019-02-01T20:19:40Z</dcterms:created>
  <dcterms:modified xsi:type="dcterms:W3CDTF">2023-02-01T05:38:15Z</dcterms:modified>
</cp:coreProperties>
</file>