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2" r:id="rId3"/>
    <p:sldId id="291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</a:t>
            </a:r>
          </a:p>
          <a:p>
            <a:r>
              <a:rPr lang="en-US" smtClean="0"/>
              <a:t>Aggregating</a:t>
            </a:r>
            <a:endParaRPr lang="en-US" dirty="0" smtClean="0"/>
          </a:p>
          <a:p>
            <a:r>
              <a:rPr lang="en-US" dirty="0" smtClean="0"/>
              <a:t>Parallel execution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</a:t>
            </a:r>
            <a:r>
              <a:rPr lang="en-IN" dirty="0" smtClean="0"/>
              <a:t>aggregating – Bagging</a:t>
            </a:r>
            <a:endParaRPr lang="en-IN" dirty="0"/>
          </a:p>
        </p:txBody>
      </p:sp>
      <p:pic>
        <p:nvPicPr>
          <p:cNvPr id="4" name="Picture 3" descr="Bag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5" y="1614488"/>
            <a:ext cx="835805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27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Bagging</vt:lpstr>
      <vt:lpstr>Topics</vt:lpstr>
      <vt:lpstr>Bootstrap aggregating – Bagging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1495</cp:revision>
  <dcterms:created xsi:type="dcterms:W3CDTF">2019-02-01T20:19:40Z</dcterms:created>
  <dcterms:modified xsi:type="dcterms:W3CDTF">2023-02-09T06:32:20Z</dcterms:modified>
</cp:coreProperties>
</file>