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Bias </a:t>
            </a:r>
            <a:r>
              <a:rPr lang="en-US" dirty="0" smtClean="0"/>
              <a:t>and </a:t>
            </a:r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Bias </a:t>
            </a:r>
            <a:endParaRPr lang="en-IN" dirty="0" smtClean="0"/>
          </a:p>
          <a:p>
            <a:r>
              <a:rPr lang="en-IN" dirty="0" smtClean="0"/>
              <a:t>Variance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16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Bias and Variance</vt:lpstr>
      <vt:lpstr>Topics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BARC</dc:creator>
  <cp:lastModifiedBy>BARC</cp:lastModifiedBy>
  <cp:revision>194</cp:revision>
  <dcterms:created xsi:type="dcterms:W3CDTF">2006-08-16T00:00:00Z</dcterms:created>
  <dcterms:modified xsi:type="dcterms:W3CDTF">2022-12-19T06:17:42Z</dcterms:modified>
</cp:coreProperties>
</file>